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oboto"/>
      <p:regular r:id="rId15"/>
      <p:bold r:id="rId16"/>
      <p:italic r:id="rId17"/>
      <p:boldItalic r:id="rId18"/>
    </p:embeddedFon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5.xml"/><Relationship Id="rId22" Type="http://schemas.openxmlformats.org/officeDocument/2006/relationships/font" Target="fonts/HelveticaNeue-boldItalic.fntdata"/><Relationship Id="rId10" Type="http://schemas.openxmlformats.org/officeDocument/2006/relationships/slide" Target="slides/slide4.xml"/><Relationship Id="rId21" Type="http://schemas.openxmlformats.org/officeDocument/2006/relationships/font" Target="fonts/HelveticaNeue-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Roboto-regular.fntdata"/><Relationship Id="rId14" Type="http://schemas.openxmlformats.org/officeDocument/2006/relationships/slide" Target="slides/slide8.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slideMaster" Target="slideMasters/slideMaster2.xml"/><Relationship Id="rId19" Type="http://schemas.openxmlformats.org/officeDocument/2006/relationships/font" Target="fonts/HelveticaNeue-regular.fntdata"/><Relationship Id="rId6" Type="http://schemas.openxmlformats.org/officeDocument/2006/relationships/notesMaster" Target="notesMasters/notesMaster1.xml"/><Relationship Id="rId18"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5603d4fa6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25603d4fa67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914400" rtl="0" algn="l">
              <a:lnSpc>
                <a:spcPct val="100000"/>
              </a:lnSpc>
              <a:spcBef>
                <a:spcPts val="0"/>
              </a:spcBef>
              <a:spcAft>
                <a:spcPts val="1400"/>
              </a:spcAft>
              <a:buSzPts val="1100"/>
              <a:buNone/>
            </a:pPr>
            <a:r>
              <a:t/>
            </a:r>
            <a:endParaRPr b="1" sz="1400">
              <a:solidFill>
                <a:schemeClr val="dk1"/>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76eedf26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576eedf26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76eedf26f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576eedf26f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76eedf26f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576eedf26f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576eedf26f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576eedf26f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576eedf26f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576eedf26f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576eedf26f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576eedf26f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ative 039">
  <p:cSld name="Creative 039">
    <p:spTree>
      <p:nvGrpSpPr>
        <p:cNvPr id="50" name="Shape 50"/>
        <p:cNvGrpSpPr/>
        <p:nvPr/>
      </p:nvGrpSpPr>
      <p:grpSpPr>
        <a:xfrm>
          <a:off x="0" y="0"/>
          <a:ext cx="0" cy="0"/>
          <a:chOff x="0" y="0"/>
          <a:chExt cx="0" cy="0"/>
        </a:xfrm>
      </p:grpSpPr>
      <p:sp>
        <p:nvSpPr>
          <p:cNvPr id="51" name="Google Shape;51;p13"/>
          <p:cNvSpPr/>
          <p:nvPr>
            <p:ph idx="2" type="pic"/>
          </p:nvPr>
        </p:nvSpPr>
        <p:spPr>
          <a:xfrm>
            <a:off x="413887" y="296582"/>
            <a:ext cx="8316300" cy="4381200"/>
          </a:xfrm>
          <a:prstGeom prst="rect">
            <a:avLst/>
          </a:prstGeom>
          <a:solidFill>
            <a:srgbClr val="E5E5E5"/>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8" name="Google Shape;58;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9" name="Google Shape;59;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0" name="Google Shape;60;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1" name="Google Shape;61;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ative 06">
  <p:cSld name="Creative 06">
    <p:spTree>
      <p:nvGrpSpPr>
        <p:cNvPr id="62" name="Shape 62"/>
        <p:cNvGrpSpPr/>
        <p:nvPr/>
      </p:nvGrpSpPr>
      <p:grpSpPr>
        <a:xfrm>
          <a:off x="0" y="0"/>
          <a:ext cx="0" cy="0"/>
          <a:chOff x="0" y="0"/>
          <a:chExt cx="0" cy="0"/>
        </a:xfrm>
      </p:grpSpPr>
      <p:sp>
        <p:nvSpPr>
          <p:cNvPr id="63" name="Google Shape;63;p16"/>
          <p:cNvSpPr/>
          <p:nvPr>
            <p:ph idx="2" type="pic"/>
          </p:nvPr>
        </p:nvSpPr>
        <p:spPr>
          <a:xfrm>
            <a:off x="4579577" y="587141"/>
            <a:ext cx="4564500" cy="3603600"/>
          </a:xfrm>
          <a:prstGeom prst="rect">
            <a:avLst/>
          </a:prstGeom>
          <a:solidFill>
            <a:srgbClr val="E9E9EC"/>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ative 039">
  <p:cSld name="Creative 039">
    <p:spTree>
      <p:nvGrpSpPr>
        <p:cNvPr id="64" name="Shape 64"/>
        <p:cNvGrpSpPr/>
        <p:nvPr/>
      </p:nvGrpSpPr>
      <p:grpSpPr>
        <a:xfrm>
          <a:off x="0" y="0"/>
          <a:ext cx="0" cy="0"/>
          <a:chOff x="0" y="0"/>
          <a:chExt cx="0" cy="0"/>
        </a:xfrm>
      </p:grpSpPr>
      <p:sp>
        <p:nvSpPr>
          <p:cNvPr id="65" name="Google Shape;65;p17"/>
          <p:cNvSpPr/>
          <p:nvPr>
            <p:ph idx="2" type="pic"/>
          </p:nvPr>
        </p:nvSpPr>
        <p:spPr>
          <a:xfrm>
            <a:off x="413887" y="296582"/>
            <a:ext cx="8316300" cy="4381200"/>
          </a:xfrm>
          <a:prstGeom prst="rect">
            <a:avLst/>
          </a:prstGeom>
          <a:solidFill>
            <a:srgbClr val="E5E5E5"/>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8" name="Google Shape;6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ative 021">
  <p:cSld name="Creative 021">
    <p:spTree>
      <p:nvGrpSpPr>
        <p:cNvPr id="69" name="Shape 69"/>
        <p:cNvGrpSpPr/>
        <p:nvPr/>
      </p:nvGrpSpPr>
      <p:grpSpPr>
        <a:xfrm>
          <a:off x="0" y="0"/>
          <a:ext cx="0" cy="0"/>
          <a:chOff x="0" y="0"/>
          <a:chExt cx="0" cy="0"/>
        </a:xfrm>
      </p:grpSpPr>
      <p:sp>
        <p:nvSpPr>
          <p:cNvPr id="70" name="Google Shape;70;p19"/>
          <p:cNvSpPr/>
          <p:nvPr>
            <p:ph idx="2" type="pic"/>
          </p:nvPr>
        </p:nvSpPr>
        <p:spPr>
          <a:xfrm>
            <a:off x="970104" y="288759"/>
            <a:ext cx="3207300" cy="4273500"/>
          </a:xfrm>
          <a:prstGeom prst="rect">
            <a:avLst/>
          </a:prstGeom>
          <a:solidFill>
            <a:srgbClr val="E9E9EC"/>
          </a:solidFill>
          <a:ln cap="flat" cmpd="sng" w="28575">
            <a:solidFill>
              <a:schemeClr val="lt1"/>
            </a:solidFill>
            <a:prstDash val="solid"/>
            <a:round/>
            <a:headEnd len="sm" w="sm" type="none"/>
            <a:tailEnd len="sm" w="sm" type="none"/>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73" name="Google Shape;73;p2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 name="Google Shape;7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 name="Shape 75"/>
        <p:cNvGrpSpPr/>
        <p:nvPr/>
      </p:nvGrpSpPr>
      <p:grpSpPr>
        <a:xfrm>
          <a:off x="0" y="0"/>
          <a:ext cx="0" cy="0"/>
          <a:chOff x="0" y="0"/>
          <a:chExt cx="0" cy="0"/>
        </a:xfrm>
      </p:grpSpPr>
      <p:sp>
        <p:nvSpPr>
          <p:cNvPr id="76" name="Google Shape;7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7" name="Google Shape;77;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78" name="Google Shape;7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1" name="Google Shape;81;p2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82" name="Google Shape;82;p2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83" name="Google Shape;8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6" name="Google Shape;8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7" name="Shape 87"/>
        <p:cNvGrpSpPr/>
        <p:nvPr/>
      </p:nvGrpSpPr>
      <p:grpSpPr>
        <a:xfrm>
          <a:off x="0" y="0"/>
          <a:ext cx="0" cy="0"/>
          <a:chOff x="0" y="0"/>
          <a:chExt cx="0" cy="0"/>
        </a:xfrm>
      </p:grpSpPr>
      <p:sp>
        <p:nvSpPr>
          <p:cNvPr id="88" name="Google Shape;88;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89" name="Google Shape;89;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90" name="Google Shape;9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2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93" name="Google Shape;9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4" name="Shape 94"/>
        <p:cNvGrpSpPr/>
        <p:nvPr/>
      </p:nvGrpSpPr>
      <p:grpSpPr>
        <a:xfrm>
          <a:off x="0" y="0"/>
          <a:ext cx="0" cy="0"/>
          <a:chOff x="0" y="0"/>
          <a:chExt cx="0" cy="0"/>
        </a:xfrm>
      </p:grpSpPr>
      <p:sp>
        <p:nvSpPr>
          <p:cNvPr id="95" name="Google Shape;95;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97" name="Google Shape;97;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8" name="Google Shape;98;p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99" name="Google Shape;9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sp>
        <p:nvSpPr>
          <p:cNvPr id="101" name="Google Shape;101;p2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102" name="Google Shape;10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3" name="Shape 103"/>
        <p:cNvGrpSpPr/>
        <p:nvPr/>
      </p:nvGrpSpPr>
      <p:grpSpPr>
        <a:xfrm>
          <a:off x="0" y="0"/>
          <a:ext cx="0" cy="0"/>
          <a:chOff x="0" y="0"/>
          <a:chExt cx="0" cy="0"/>
        </a:xfrm>
      </p:grpSpPr>
      <p:sp>
        <p:nvSpPr>
          <p:cNvPr id="104" name="Google Shape;104;p2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05" name="Google Shape;105;p2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106" name="Google Shape;10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6" Type="http://schemas.openxmlformats.org/officeDocument/2006/relationships/theme" Target="../theme/theme3.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4" name="Google Shape;54;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5" name="Google Shape;5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5.jpg"/><Relationship Id="rId6" Type="http://schemas.openxmlformats.org/officeDocument/2006/relationships/image" Target="../media/image4.jpg"/><Relationship Id="rId7" Type="http://schemas.openxmlformats.org/officeDocument/2006/relationships/image" Target="../media/image8.jpg"/><Relationship Id="rId8"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0"/>
          <p:cNvSpPr/>
          <p:nvPr/>
        </p:nvSpPr>
        <p:spPr>
          <a:xfrm>
            <a:off x="-76000" y="0"/>
            <a:ext cx="9245400" cy="5143500"/>
          </a:xfrm>
          <a:prstGeom prst="rect">
            <a:avLst/>
          </a:prstGeom>
          <a:solidFill>
            <a:srgbClr val="6AA84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Calibri"/>
                <a:ea typeface="Calibri"/>
                <a:cs typeface="Calibri"/>
                <a:sym typeface="Calibri"/>
              </a:rPr>
              <a:t>v</a:t>
            </a:r>
            <a:endParaRPr b="0" i="0" sz="1400" u="none" cap="none" strike="noStrike">
              <a:solidFill>
                <a:srgbClr val="FFFFFF"/>
              </a:solidFill>
              <a:latin typeface="Calibri"/>
              <a:ea typeface="Calibri"/>
              <a:cs typeface="Calibri"/>
              <a:sym typeface="Calibri"/>
            </a:endParaRPr>
          </a:p>
        </p:txBody>
      </p:sp>
      <p:sp>
        <p:nvSpPr>
          <p:cNvPr id="114" name="Google Shape;114;p30"/>
          <p:cNvSpPr txBox="1"/>
          <p:nvPr/>
        </p:nvSpPr>
        <p:spPr>
          <a:xfrm>
            <a:off x="4902200" y="2431525"/>
            <a:ext cx="3575100" cy="4503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rgbClr val="000000"/>
              </a:buClr>
              <a:buSzPts val="2500"/>
              <a:buFont typeface="Arial"/>
              <a:buNone/>
            </a:pPr>
            <a:r>
              <a:t/>
            </a:r>
            <a:endParaRPr b="0" i="0" sz="2500" u="none" cap="none" strike="noStrike">
              <a:solidFill>
                <a:srgbClr val="FFFFFF"/>
              </a:solidFill>
              <a:latin typeface="Helvetica Neue"/>
              <a:ea typeface="Helvetica Neue"/>
              <a:cs typeface="Helvetica Neue"/>
              <a:sym typeface="Helvetica Neue"/>
            </a:endParaRPr>
          </a:p>
        </p:txBody>
      </p:sp>
      <p:pic>
        <p:nvPicPr>
          <p:cNvPr id="115" name="Google Shape;115;p30"/>
          <p:cNvPicPr preferRelativeResize="0"/>
          <p:nvPr/>
        </p:nvPicPr>
        <p:blipFill rotWithShape="1">
          <a:blip r:embed="rId3">
            <a:alphaModFix/>
          </a:blip>
          <a:srcRect b="0" l="12127" r="12120" t="0"/>
          <a:stretch/>
        </p:blipFill>
        <p:spPr>
          <a:xfrm>
            <a:off x="-457200" y="3372025"/>
            <a:ext cx="1914526" cy="1685752"/>
          </a:xfrm>
          <a:prstGeom prst="rect">
            <a:avLst/>
          </a:prstGeom>
          <a:noFill/>
          <a:ln>
            <a:noFill/>
          </a:ln>
        </p:spPr>
      </p:pic>
      <p:pic>
        <p:nvPicPr>
          <p:cNvPr id="116" name="Google Shape;116;p30"/>
          <p:cNvPicPr preferRelativeResize="0"/>
          <p:nvPr/>
        </p:nvPicPr>
        <p:blipFill rotWithShape="1">
          <a:blip r:embed="rId4">
            <a:alphaModFix/>
          </a:blip>
          <a:srcRect b="20650" l="0" r="0" t="20650"/>
          <a:stretch/>
        </p:blipFill>
        <p:spPr>
          <a:xfrm>
            <a:off x="1573225" y="3372025"/>
            <a:ext cx="1914058" cy="1685750"/>
          </a:xfrm>
          <a:prstGeom prst="rect">
            <a:avLst/>
          </a:prstGeom>
          <a:noFill/>
          <a:ln>
            <a:noFill/>
          </a:ln>
        </p:spPr>
      </p:pic>
      <p:pic>
        <p:nvPicPr>
          <p:cNvPr id="117" name="Google Shape;117;p30"/>
          <p:cNvPicPr preferRelativeResize="0"/>
          <p:nvPr/>
        </p:nvPicPr>
        <p:blipFill rotWithShape="1">
          <a:blip r:embed="rId5">
            <a:alphaModFix/>
          </a:blip>
          <a:srcRect b="21495" l="0" r="0" t="12467"/>
          <a:stretch/>
        </p:blipFill>
        <p:spPr>
          <a:xfrm>
            <a:off x="7645400" y="3372025"/>
            <a:ext cx="1914528" cy="1685750"/>
          </a:xfrm>
          <a:prstGeom prst="rect">
            <a:avLst/>
          </a:prstGeom>
          <a:noFill/>
          <a:ln>
            <a:noFill/>
          </a:ln>
        </p:spPr>
      </p:pic>
      <p:pic>
        <p:nvPicPr>
          <p:cNvPr id="118" name="Google Shape;118;p30"/>
          <p:cNvPicPr preferRelativeResize="0"/>
          <p:nvPr/>
        </p:nvPicPr>
        <p:blipFill rotWithShape="1">
          <a:blip r:embed="rId6">
            <a:alphaModFix/>
          </a:blip>
          <a:srcRect b="0" l="12148" r="12156" t="0"/>
          <a:stretch/>
        </p:blipFill>
        <p:spPr>
          <a:xfrm>
            <a:off x="5621350" y="3372025"/>
            <a:ext cx="1914056" cy="1685338"/>
          </a:xfrm>
          <a:prstGeom prst="rect">
            <a:avLst/>
          </a:prstGeom>
          <a:noFill/>
          <a:ln>
            <a:noFill/>
          </a:ln>
        </p:spPr>
      </p:pic>
      <p:pic>
        <p:nvPicPr>
          <p:cNvPr id="119" name="Google Shape;119;p30"/>
          <p:cNvPicPr preferRelativeResize="0"/>
          <p:nvPr/>
        </p:nvPicPr>
        <p:blipFill rotWithShape="1">
          <a:blip r:embed="rId7">
            <a:alphaModFix/>
          </a:blip>
          <a:srcRect b="17513" l="0" r="0" t="23756"/>
          <a:stretch/>
        </p:blipFill>
        <p:spPr>
          <a:xfrm>
            <a:off x="3597288" y="3372025"/>
            <a:ext cx="1914500" cy="1685750"/>
          </a:xfrm>
          <a:prstGeom prst="rect">
            <a:avLst/>
          </a:prstGeom>
          <a:noFill/>
          <a:ln>
            <a:noFill/>
          </a:ln>
        </p:spPr>
      </p:pic>
      <p:pic>
        <p:nvPicPr>
          <p:cNvPr id="120" name="Google Shape;120;p30"/>
          <p:cNvPicPr preferRelativeResize="0"/>
          <p:nvPr/>
        </p:nvPicPr>
        <p:blipFill rotWithShape="1">
          <a:blip r:embed="rId8">
            <a:alphaModFix/>
          </a:blip>
          <a:srcRect b="29" l="0" r="0" t="19"/>
          <a:stretch/>
        </p:blipFill>
        <p:spPr>
          <a:xfrm>
            <a:off x="-1211" y="-393206"/>
            <a:ext cx="9144003" cy="36549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31"/>
          <p:cNvPicPr preferRelativeResize="0"/>
          <p:nvPr/>
        </p:nvPicPr>
        <p:blipFill rotWithShape="1">
          <a:blip r:embed="rId3">
            <a:alphaModFix/>
          </a:blip>
          <a:srcRect b="17903" l="0" r="0" t="17903"/>
          <a:stretch/>
        </p:blipFill>
        <p:spPr>
          <a:xfrm>
            <a:off x="295275" y="1052054"/>
            <a:ext cx="8553446" cy="3662181"/>
          </a:xfrm>
          <a:prstGeom prst="rect">
            <a:avLst/>
          </a:prstGeom>
          <a:noFill/>
          <a:ln>
            <a:noFill/>
          </a:ln>
        </p:spPr>
      </p:pic>
      <p:sp>
        <p:nvSpPr>
          <p:cNvPr id="126" name="Google Shape;126;p31"/>
          <p:cNvSpPr/>
          <p:nvPr/>
        </p:nvSpPr>
        <p:spPr>
          <a:xfrm>
            <a:off x="0" y="-5003"/>
            <a:ext cx="9144000" cy="731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1"/>
          <p:cNvSpPr/>
          <p:nvPr/>
        </p:nvSpPr>
        <p:spPr>
          <a:xfrm>
            <a:off x="0" y="5026947"/>
            <a:ext cx="9144000" cy="116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1"/>
          <p:cNvSpPr/>
          <p:nvPr/>
        </p:nvSpPr>
        <p:spPr>
          <a:xfrm>
            <a:off x="295200" y="1056063"/>
            <a:ext cx="8553600" cy="3662100"/>
          </a:xfrm>
          <a:prstGeom prst="rect">
            <a:avLst/>
          </a:prstGeom>
          <a:solidFill>
            <a:srgbClr val="515C63">
              <a:alpha val="69410"/>
            </a:srgbClr>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Roboto"/>
              <a:ea typeface="Roboto"/>
              <a:cs typeface="Roboto"/>
              <a:sym typeface="Roboto"/>
            </a:endParaRPr>
          </a:p>
        </p:txBody>
      </p:sp>
      <p:sp>
        <p:nvSpPr>
          <p:cNvPr id="129" name="Google Shape;129;p31"/>
          <p:cNvSpPr txBox="1"/>
          <p:nvPr>
            <p:ph type="title"/>
          </p:nvPr>
        </p:nvSpPr>
        <p:spPr>
          <a:xfrm>
            <a:off x="848600" y="1629524"/>
            <a:ext cx="7388400" cy="3089700"/>
          </a:xfrm>
          <a:prstGeom prst="rect">
            <a:avLst/>
          </a:prstGeom>
          <a:noFill/>
          <a:ln>
            <a:noFill/>
          </a:ln>
        </p:spPr>
        <p:txBody>
          <a:bodyPr anchorCtr="0" anchor="ctr" bIns="91425" lIns="91425" spcFirstLastPara="1" rIns="91425" wrap="square" tIns="91425">
            <a:noAutofit/>
          </a:bodyPr>
          <a:lstStyle/>
          <a:p>
            <a:pPr indent="0" lvl="0" marL="685800" rtl="0" algn="ctr">
              <a:spcBef>
                <a:spcPts val="0"/>
              </a:spcBef>
              <a:spcAft>
                <a:spcPts val="0"/>
              </a:spcAft>
              <a:buNone/>
            </a:pPr>
            <a:r>
              <a:rPr b="1" lang="en" sz="2300">
                <a:solidFill>
                  <a:schemeClr val="lt1"/>
                </a:solidFill>
                <a:latin typeface="Helvetica Neue"/>
                <a:ea typeface="Helvetica Neue"/>
                <a:cs typeface="Helvetica Neue"/>
                <a:sym typeface="Helvetica Neue"/>
              </a:rPr>
              <a:t>Golf has a rich history of decorum.  It offers formality, politeness, and an opportunity to show character.  It encourages socialization, teaches good manners, and promotes awareness and safety.  Learn etiquette so you don’t stick out like a sore thumb.  </a:t>
            </a:r>
            <a:endParaRPr b="1" sz="3400">
              <a:solidFill>
                <a:schemeClr val="lt1"/>
              </a:solidFill>
              <a:latin typeface="Helvetica Neue"/>
              <a:ea typeface="Helvetica Neue"/>
              <a:cs typeface="Helvetica Neue"/>
              <a:sym typeface="Helvetica Neue"/>
            </a:endParaRPr>
          </a:p>
          <a:p>
            <a:pPr indent="0" lvl="0" marL="0" rtl="0" algn="ctr">
              <a:lnSpc>
                <a:spcPct val="100000"/>
              </a:lnSpc>
              <a:spcBef>
                <a:spcPts val="0"/>
              </a:spcBef>
              <a:spcAft>
                <a:spcPts val="0"/>
              </a:spcAft>
              <a:buClr>
                <a:schemeClr val="dk1"/>
              </a:buClr>
              <a:buSzPts val="1100"/>
              <a:buFont typeface="Arial"/>
              <a:buNone/>
            </a:pPr>
            <a:r>
              <a:t/>
            </a:r>
            <a:endParaRPr b="1" sz="3300">
              <a:solidFill>
                <a:schemeClr val="lt1"/>
              </a:solidFill>
              <a:latin typeface="Helvetica Neue"/>
              <a:ea typeface="Helvetica Neue"/>
              <a:cs typeface="Helvetica Neue"/>
              <a:sym typeface="Helvetica Neue"/>
            </a:endParaRPr>
          </a:p>
          <a:p>
            <a:pPr indent="0" lvl="0" marL="0" rtl="0" algn="ctr">
              <a:lnSpc>
                <a:spcPct val="100000"/>
              </a:lnSpc>
              <a:spcBef>
                <a:spcPts val="0"/>
              </a:spcBef>
              <a:spcAft>
                <a:spcPts val="0"/>
              </a:spcAft>
              <a:buSzPts val="1100"/>
              <a:buNone/>
            </a:pPr>
            <a:r>
              <a:t/>
            </a:r>
            <a:endParaRPr b="1" sz="2200">
              <a:solidFill>
                <a:schemeClr val="lt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32"/>
          <p:cNvPicPr preferRelativeResize="0"/>
          <p:nvPr/>
        </p:nvPicPr>
        <p:blipFill rotWithShape="1">
          <a:blip r:embed="rId3">
            <a:alphaModFix/>
          </a:blip>
          <a:srcRect b="0" l="0" r="0" t="87907"/>
          <a:stretch/>
        </p:blipFill>
        <p:spPr>
          <a:xfrm>
            <a:off x="5125" y="-3"/>
            <a:ext cx="9144003" cy="1105725"/>
          </a:xfrm>
          <a:prstGeom prst="rect">
            <a:avLst/>
          </a:prstGeom>
          <a:noFill/>
          <a:ln>
            <a:noFill/>
          </a:ln>
        </p:spPr>
      </p:pic>
      <p:sp>
        <p:nvSpPr>
          <p:cNvPr id="135" name="Google Shape;135;p32"/>
          <p:cNvSpPr/>
          <p:nvPr/>
        </p:nvSpPr>
        <p:spPr>
          <a:xfrm>
            <a:off x="0" y="5026947"/>
            <a:ext cx="9144000" cy="1164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32"/>
          <p:cNvSpPr txBox="1"/>
          <p:nvPr/>
        </p:nvSpPr>
        <p:spPr>
          <a:xfrm>
            <a:off x="868325" y="317325"/>
            <a:ext cx="72399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2400" u="sng">
                <a:solidFill>
                  <a:schemeClr val="lt1"/>
                </a:solidFill>
                <a:latin typeface="Helvetica Neue"/>
                <a:ea typeface="Helvetica Neue"/>
                <a:cs typeface="Helvetica Neue"/>
                <a:sym typeface="Helvetica Neue"/>
              </a:rPr>
              <a:t>On the First Tee</a:t>
            </a:r>
            <a:r>
              <a:rPr b="1" lang="en" sz="2400">
                <a:solidFill>
                  <a:schemeClr val="lt1"/>
                </a:solidFill>
                <a:latin typeface="Helvetica Neue"/>
                <a:ea typeface="Helvetica Neue"/>
                <a:cs typeface="Helvetica Neue"/>
                <a:sym typeface="Helvetica Neue"/>
              </a:rPr>
              <a:t>:</a:t>
            </a:r>
            <a:endParaRPr b="1" sz="3700">
              <a:solidFill>
                <a:schemeClr val="lt1"/>
              </a:solidFill>
              <a:latin typeface="Helvetica Neue"/>
              <a:ea typeface="Helvetica Neue"/>
              <a:cs typeface="Helvetica Neue"/>
              <a:sym typeface="Helvetica Neue"/>
            </a:endParaRPr>
          </a:p>
        </p:txBody>
      </p:sp>
      <p:sp>
        <p:nvSpPr>
          <p:cNvPr id="137" name="Google Shape;137;p32"/>
          <p:cNvSpPr txBox="1"/>
          <p:nvPr/>
        </p:nvSpPr>
        <p:spPr>
          <a:xfrm>
            <a:off x="579050" y="1267975"/>
            <a:ext cx="3552000" cy="2787300"/>
          </a:xfrm>
          <a:prstGeom prst="rect">
            <a:avLst/>
          </a:prstGeom>
          <a:noFill/>
          <a:ln>
            <a:noFill/>
          </a:ln>
        </p:spPr>
        <p:txBody>
          <a:bodyPr anchorCtr="0" anchor="t" bIns="45700" lIns="0" spcFirstLastPara="1" rIns="0" wrap="square" tIns="45700">
            <a:noAutofit/>
          </a:bodyPr>
          <a:lstStyle/>
          <a:p>
            <a:pPr indent="-336550" lvl="0" marL="457200" rtl="0" algn="l">
              <a:spcBef>
                <a:spcPts val="1400"/>
              </a:spcBef>
              <a:spcAft>
                <a:spcPts val="0"/>
              </a:spcAft>
              <a:buClr>
                <a:schemeClr val="dk1"/>
              </a:buClr>
              <a:buSzPts val="1700"/>
              <a:buFont typeface="Helvetica Neue"/>
              <a:buChar char="●"/>
            </a:pPr>
            <a:r>
              <a:rPr b="1" lang="en" sz="1700">
                <a:solidFill>
                  <a:schemeClr val="dk1"/>
                </a:solidFill>
                <a:latin typeface="Helvetica Neue"/>
                <a:ea typeface="Helvetica Neue"/>
                <a:cs typeface="Helvetica Neue"/>
                <a:sym typeface="Helvetica Neue"/>
              </a:rPr>
              <a:t>Wear appropriate attire. </a:t>
            </a:r>
            <a:endParaRPr b="1" sz="1700">
              <a:solidFill>
                <a:schemeClr val="dk1"/>
              </a:solidFill>
              <a:latin typeface="Helvetica Neue"/>
              <a:ea typeface="Helvetica Neue"/>
              <a:cs typeface="Helvetica Neue"/>
              <a:sym typeface="Helvetica Neue"/>
            </a:endParaRPr>
          </a:p>
          <a:p>
            <a:pPr indent="0" lvl="0" marL="457200" rtl="0" algn="l">
              <a:spcBef>
                <a:spcPts val="1400"/>
              </a:spcBef>
              <a:spcAft>
                <a:spcPts val="0"/>
              </a:spcAft>
              <a:buNone/>
            </a:pPr>
            <a:r>
              <a:t/>
            </a:r>
            <a:endParaRPr b="1" sz="1700">
              <a:solidFill>
                <a:schemeClr val="dk1"/>
              </a:solidFill>
              <a:latin typeface="Helvetica Neue"/>
              <a:ea typeface="Helvetica Neue"/>
              <a:cs typeface="Helvetica Neue"/>
              <a:sym typeface="Helvetica Neue"/>
            </a:endParaRPr>
          </a:p>
          <a:p>
            <a:pPr indent="-336550" lvl="0" marL="457200" rtl="0" algn="l">
              <a:spcBef>
                <a:spcPts val="0"/>
              </a:spcBef>
              <a:spcAft>
                <a:spcPts val="0"/>
              </a:spcAft>
              <a:buClr>
                <a:schemeClr val="dk1"/>
              </a:buClr>
              <a:buSzPts val="1700"/>
              <a:buFont typeface="Helvetica Neue"/>
              <a:buChar char="●"/>
            </a:pPr>
            <a:r>
              <a:rPr b="1" lang="en" sz="1700">
                <a:solidFill>
                  <a:schemeClr val="dk1"/>
                </a:solidFill>
                <a:latin typeface="Helvetica Neue"/>
                <a:ea typeface="Helvetica Neue"/>
                <a:cs typeface="Helvetica Neue"/>
                <a:sym typeface="Helvetica Neue"/>
              </a:rPr>
              <a:t>Turn off your cell phone or place it on silent and try not to use it.</a:t>
            </a:r>
            <a:endParaRPr b="1" sz="2000">
              <a:solidFill>
                <a:srgbClr val="595959"/>
              </a:solidFill>
              <a:latin typeface="Helvetica Neue"/>
              <a:ea typeface="Helvetica Neue"/>
              <a:cs typeface="Helvetica Neue"/>
              <a:sym typeface="Helvetica Neue"/>
            </a:endParaRPr>
          </a:p>
          <a:p>
            <a:pPr indent="0" lvl="0" marL="914400" marR="0" rtl="0" algn="just">
              <a:lnSpc>
                <a:spcPct val="75000"/>
              </a:lnSpc>
              <a:spcBef>
                <a:spcPts val="0"/>
              </a:spcBef>
              <a:spcAft>
                <a:spcPts val="0"/>
              </a:spcAft>
              <a:buNone/>
            </a:pPr>
            <a:r>
              <a:t/>
            </a:r>
            <a:endParaRPr b="1" sz="2000">
              <a:solidFill>
                <a:srgbClr val="595959"/>
              </a:solidFill>
              <a:latin typeface="Helvetica Neue"/>
              <a:ea typeface="Helvetica Neue"/>
              <a:cs typeface="Helvetica Neue"/>
              <a:sym typeface="Helvetica Neue"/>
            </a:endParaRPr>
          </a:p>
          <a:p>
            <a:pPr indent="-336550" lvl="0" marL="457200" rtl="0" algn="l">
              <a:spcBef>
                <a:spcPts val="0"/>
              </a:spcBef>
              <a:spcAft>
                <a:spcPts val="0"/>
              </a:spcAft>
              <a:buClr>
                <a:schemeClr val="dk1"/>
              </a:buClr>
              <a:buSzPts val="1700"/>
              <a:buFont typeface="Helvetica Neue"/>
              <a:buChar char="●"/>
            </a:pPr>
            <a:r>
              <a:rPr b="1" lang="en" sz="1700">
                <a:solidFill>
                  <a:schemeClr val="dk1"/>
                </a:solidFill>
                <a:latin typeface="Helvetica Neue"/>
                <a:ea typeface="Helvetica Neue"/>
                <a:cs typeface="Helvetica Neue"/>
                <a:sym typeface="Helvetica Neue"/>
              </a:rPr>
              <a:t>Check the scorecard to learn any local rules.</a:t>
            </a:r>
            <a:endParaRPr b="1" sz="17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1700">
              <a:solidFill>
                <a:schemeClr val="dk1"/>
              </a:solidFill>
              <a:latin typeface="Helvetica Neue"/>
              <a:ea typeface="Helvetica Neue"/>
              <a:cs typeface="Helvetica Neue"/>
              <a:sym typeface="Helvetica Neue"/>
            </a:endParaRPr>
          </a:p>
          <a:p>
            <a:pPr indent="-336550" lvl="0" marL="457200" rtl="0" algn="l">
              <a:spcBef>
                <a:spcPts val="0"/>
              </a:spcBef>
              <a:spcAft>
                <a:spcPts val="0"/>
              </a:spcAft>
              <a:buClr>
                <a:schemeClr val="dk1"/>
              </a:buClr>
              <a:buSzPts val="1700"/>
              <a:buFont typeface="Helvetica Neue"/>
              <a:buChar char="●"/>
            </a:pPr>
            <a:r>
              <a:rPr b="1" lang="en" sz="1700">
                <a:solidFill>
                  <a:schemeClr val="dk1"/>
                </a:solidFill>
                <a:latin typeface="Helvetica Neue"/>
                <a:ea typeface="Helvetica Neue"/>
                <a:cs typeface="Helvetica Neue"/>
                <a:sym typeface="Helvetica Neue"/>
              </a:rPr>
              <a:t>Count your clubs as you’re allowed only 14.</a:t>
            </a:r>
            <a:endParaRPr b="1" sz="1700">
              <a:solidFill>
                <a:schemeClr val="dk1"/>
              </a:solidFill>
              <a:latin typeface="Helvetica Neue"/>
              <a:ea typeface="Helvetica Neue"/>
              <a:cs typeface="Helvetica Neue"/>
              <a:sym typeface="Helvetica Neue"/>
            </a:endParaRPr>
          </a:p>
          <a:p>
            <a:pPr indent="0" lvl="0" marL="914400" marR="0" rtl="0" algn="just">
              <a:lnSpc>
                <a:spcPct val="75000"/>
              </a:lnSpc>
              <a:spcBef>
                <a:spcPts val="0"/>
              </a:spcBef>
              <a:spcAft>
                <a:spcPts val="0"/>
              </a:spcAft>
              <a:buNone/>
            </a:pPr>
            <a:r>
              <a:t/>
            </a:r>
            <a:endParaRPr sz="1700">
              <a:solidFill>
                <a:srgbClr val="595959"/>
              </a:solidFill>
              <a:latin typeface="Calibri"/>
              <a:ea typeface="Calibri"/>
              <a:cs typeface="Calibri"/>
              <a:sym typeface="Calibri"/>
            </a:endParaRPr>
          </a:p>
        </p:txBody>
      </p:sp>
      <p:sp>
        <p:nvSpPr>
          <p:cNvPr id="138" name="Google Shape;138;p32"/>
          <p:cNvSpPr txBox="1"/>
          <p:nvPr/>
        </p:nvSpPr>
        <p:spPr>
          <a:xfrm>
            <a:off x="4572000" y="1416350"/>
            <a:ext cx="3822000" cy="2395500"/>
          </a:xfrm>
          <a:prstGeom prst="rect">
            <a:avLst/>
          </a:prstGeom>
          <a:noFill/>
          <a:ln>
            <a:noFill/>
          </a:ln>
        </p:spPr>
        <p:txBody>
          <a:bodyPr anchorCtr="0" anchor="t" bIns="45700" lIns="0" spcFirstLastPara="1" rIns="0" wrap="square" tIns="45700">
            <a:noAutofit/>
          </a:bodyPr>
          <a:lstStyle/>
          <a:p>
            <a:pPr indent="-336550" lvl="0" marL="457200" rtl="0" algn="l">
              <a:spcBef>
                <a:spcPts val="0"/>
              </a:spcBef>
              <a:spcAft>
                <a:spcPts val="0"/>
              </a:spcAft>
              <a:buClr>
                <a:schemeClr val="dk1"/>
              </a:buClr>
              <a:buSzPts val="1700"/>
              <a:buFont typeface="Helvetica Neue"/>
              <a:buChar char="●"/>
            </a:pPr>
            <a:r>
              <a:rPr b="1" lang="en" sz="1700">
                <a:solidFill>
                  <a:schemeClr val="dk1"/>
                </a:solidFill>
                <a:latin typeface="Helvetica Neue"/>
                <a:ea typeface="Helvetica Neue"/>
                <a:cs typeface="Helvetica Neue"/>
                <a:sym typeface="Helvetica Neue"/>
              </a:rPr>
              <a:t>If you're playing companions suggest a match, make sure everyone understands the format and you’re comfortable with the stakes. Negotiating match terms is fine – and fun!</a:t>
            </a:r>
            <a:endParaRPr b="1" sz="2000">
              <a:solidFill>
                <a:srgbClr val="595959"/>
              </a:solidFill>
              <a:latin typeface="Helvetica Neue"/>
              <a:ea typeface="Helvetica Neue"/>
              <a:cs typeface="Helvetica Neue"/>
              <a:sym typeface="Helvetica Neue"/>
            </a:endParaRPr>
          </a:p>
          <a:p>
            <a:pPr indent="0" lvl="0" marL="1371600" marR="0" rtl="0" algn="just">
              <a:lnSpc>
                <a:spcPct val="75000"/>
              </a:lnSpc>
              <a:spcBef>
                <a:spcPts val="0"/>
              </a:spcBef>
              <a:spcAft>
                <a:spcPts val="0"/>
              </a:spcAft>
              <a:buNone/>
            </a:pPr>
            <a:r>
              <a:t/>
            </a:r>
            <a:endParaRPr b="1" sz="2000">
              <a:solidFill>
                <a:srgbClr val="595959"/>
              </a:solidFill>
              <a:latin typeface="Helvetica Neue"/>
              <a:ea typeface="Helvetica Neue"/>
              <a:cs typeface="Helvetica Neue"/>
              <a:sym typeface="Helvetica Neue"/>
            </a:endParaRPr>
          </a:p>
          <a:p>
            <a:pPr indent="-317500" lvl="0" marL="457200" marR="0" rtl="0" algn="just">
              <a:lnSpc>
                <a:spcPct val="75000"/>
              </a:lnSpc>
              <a:spcBef>
                <a:spcPts val="0"/>
              </a:spcBef>
              <a:spcAft>
                <a:spcPts val="0"/>
              </a:spcAft>
              <a:buSzPts val="1400"/>
              <a:buFont typeface="Helvetica Neue"/>
              <a:buChar char="●"/>
            </a:pPr>
            <a:r>
              <a:rPr b="1" lang="en" sz="1700">
                <a:solidFill>
                  <a:schemeClr val="dk1"/>
                </a:solidFill>
                <a:latin typeface="Helvetica Neue"/>
                <a:ea typeface="Helvetica Neue"/>
                <a:cs typeface="Helvetica Neue"/>
                <a:sym typeface="Helvetica Neue"/>
              </a:rPr>
              <a:t>Place an identifying mark on your ball and inform the other players of the type and number ball you are playing.</a:t>
            </a:r>
            <a:r>
              <a:rPr b="1" lang="en" sz="2000">
                <a:solidFill>
                  <a:srgbClr val="595959"/>
                </a:solidFill>
                <a:latin typeface="Helvetica Neue"/>
                <a:ea typeface="Helvetica Neue"/>
                <a:cs typeface="Helvetica Neue"/>
                <a:sym typeface="Helvetica Neue"/>
              </a:rPr>
              <a:t> </a:t>
            </a:r>
            <a:endParaRPr b="1" sz="2000">
              <a:solidFill>
                <a:srgbClr val="595959"/>
              </a:solidFill>
              <a:latin typeface="Helvetica Neue"/>
              <a:ea typeface="Helvetica Neue"/>
              <a:cs typeface="Helvetica Neue"/>
              <a:sym typeface="Helvetica Neue"/>
            </a:endParaRPr>
          </a:p>
          <a:p>
            <a:pPr indent="0" lvl="0" marL="1371600" marR="0" rtl="0" algn="just">
              <a:lnSpc>
                <a:spcPct val="75000"/>
              </a:lnSpc>
              <a:spcBef>
                <a:spcPts val="0"/>
              </a:spcBef>
              <a:spcAft>
                <a:spcPts val="0"/>
              </a:spcAft>
              <a:buNone/>
            </a:pPr>
            <a:r>
              <a:t/>
            </a:r>
            <a:endParaRPr sz="1700">
              <a:solidFill>
                <a:srgbClr val="59595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3"/>
          <p:cNvSpPr txBox="1"/>
          <p:nvPr/>
        </p:nvSpPr>
        <p:spPr>
          <a:xfrm>
            <a:off x="876950" y="1937521"/>
            <a:ext cx="1919400" cy="7695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SzPts val="1100"/>
              <a:buNone/>
            </a:pPr>
            <a:r>
              <a:rPr lang="en" sz="1300">
                <a:solidFill>
                  <a:srgbClr val="595959"/>
                </a:solidFill>
                <a:latin typeface="Calibri"/>
                <a:ea typeface="Calibri"/>
                <a:cs typeface="Calibri"/>
                <a:sym typeface="Calibri"/>
              </a:rPr>
              <a:t>Player furthest from the hole goes first, including on the green.</a:t>
            </a:r>
            <a:endParaRPr sz="13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300">
              <a:solidFill>
                <a:srgbClr val="595959"/>
              </a:solidFill>
              <a:latin typeface="Calibri"/>
              <a:ea typeface="Calibri"/>
              <a:cs typeface="Calibri"/>
              <a:sym typeface="Calibri"/>
            </a:endParaRPr>
          </a:p>
          <a:p>
            <a:pPr indent="0" lvl="0" marL="0" marR="0" rtl="0" algn="l">
              <a:spcBef>
                <a:spcPts val="0"/>
              </a:spcBef>
              <a:spcAft>
                <a:spcPts val="0"/>
              </a:spcAft>
              <a:buSzPts val="1100"/>
              <a:buNone/>
            </a:pPr>
            <a:r>
              <a:t/>
            </a:r>
            <a:endParaRPr sz="13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300">
              <a:solidFill>
                <a:srgbClr val="595959"/>
              </a:solidFill>
              <a:latin typeface="Calibri"/>
              <a:ea typeface="Calibri"/>
              <a:cs typeface="Calibri"/>
              <a:sym typeface="Calibri"/>
            </a:endParaRPr>
          </a:p>
        </p:txBody>
      </p:sp>
      <p:sp>
        <p:nvSpPr>
          <p:cNvPr id="144" name="Google Shape;144;p33"/>
          <p:cNvSpPr/>
          <p:nvPr/>
        </p:nvSpPr>
        <p:spPr>
          <a:xfrm>
            <a:off x="0" y="-4999"/>
            <a:ext cx="9144000" cy="11172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3"/>
          <p:cNvSpPr/>
          <p:nvPr/>
        </p:nvSpPr>
        <p:spPr>
          <a:xfrm>
            <a:off x="0" y="5026947"/>
            <a:ext cx="9144000" cy="1164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3"/>
          <p:cNvSpPr txBox="1"/>
          <p:nvPr/>
        </p:nvSpPr>
        <p:spPr>
          <a:xfrm>
            <a:off x="3713350" y="4293850"/>
            <a:ext cx="1919400" cy="769500"/>
          </a:xfrm>
          <a:prstGeom prst="rect">
            <a:avLst/>
          </a:prstGeom>
          <a:noFill/>
          <a:ln>
            <a:noFill/>
          </a:ln>
        </p:spPr>
        <p:txBody>
          <a:bodyPr anchorCtr="0" anchor="t" bIns="45700" lIns="0" spcFirstLastPara="1" rIns="0" wrap="square" tIns="45700">
            <a:noAutofit/>
          </a:bodyPr>
          <a:lstStyle/>
          <a:p>
            <a:pPr indent="0" lvl="0" marL="0" marR="0" rtl="0" algn="just">
              <a:spcBef>
                <a:spcPts val="0"/>
              </a:spcBef>
              <a:spcAft>
                <a:spcPts val="0"/>
              </a:spcAft>
              <a:buClr>
                <a:schemeClr val="dk1"/>
              </a:buClr>
              <a:buSzPts val="1100"/>
              <a:buFont typeface="Arial"/>
              <a:buNone/>
            </a:pPr>
            <a:r>
              <a:rPr lang="en" sz="1300">
                <a:solidFill>
                  <a:srgbClr val="595959"/>
                </a:solidFill>
                <a:latin typeface="Calibri"/>
                <a:ea typeface="Calibri"/>
                <a:cs typeface="Calibri"/>
                <a:sym typeface="Calibri"/>
              </a:rPr>
              <a:t>Don’t practice on the course.</a:t>
            </a:r>
            <a:endParaRPr sz="13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300">
              <a:solidFill>
                <a:srgbClr val="595959"/>
              </a:solidFill>
              <a:latin typeface="Calibri"/>
              <a:ea typeface="Calibri"/>
              <a:cs typeface="Calibri"/>
              <a:sym typeface="Calibri"/>
            </a:endParaRPr>
          </a:p>
          <a:p>
            <a:pPr indent="0" lvl="0" marL="0" marR="0" rtl="0" algn="just">
              <a:spcBef>
                <a:spcPts val="0"/>
              </a:spcBef>
              <a:spcAft>
                <a:spcPts val="0"/>
              </a:spcAft>
              <a:buNone/>
            </a:pPr>
            <a:r>
              <a:t/>
            </a:r>
            <a:endParaRPr sz="1300">
              <a:solidFill>
                <a:srgbClr val="595959"/>
              </a:solidFill>
              <a:latin typeface="Calibri"/>
              <a:ea typeface="Calibri"/>
              <a:cs typeface="Calibri"/>
              <a:sym typeface="Calibri"/>
            </a:endParaRPr>
          </a:p>
        </p:txBody>
      </p:sp>
      <p:sp>
        <p:nvSpPr>
          <p:cNvPr id="147" name="Google Shape;147;p33"/>
          <p:cNvSpPr txBox="1"/>
          <p:nvPr/>
        </p:nvSpPr>
        <p:spPr>
          <a:xfrm>
            <a:off x="873420" y="4118750"/>
            <a:ext cx="1919400" cy="769500"/>
          </a:xfrm>
          <a:prstGeom prst="rect">
            <a:avLst/>
          </a:prstGeom>
          <a:noFill/>
          <a:ln>
            <a:noFill/>
          </a:ln>
        </p:spPr>
        <p:txBody>
          <a:bodyPr anchorCtr="0" anchor="t" bIns="45700" lIns="0" spcFirstLastPara="1" rIns="0" wrap="square" tIns="45700">
            <a:noAutofit/>
          </a:bodyPr>
          <a:lstStyle/>
          <a:p>
            <a:pPr indent="0" lvl="0" marL="0" marR="0" rtl="0" algn="just">
              <a:spcBef>
                <a:spcPts val="0"/>
              </a:spcBef>
              <a:spcAft>
                <a:spcPts val="0"/>
              </a:spcAft>
              <a:buClr>
                <a:schemeClr val="dk1"/>
              </a:buClr>
              <a:buSzPts val="1100"/>
              <a:buFont typeface="Arial"/>
              <a:buNone/>
            </a:pPr>
            <a:r>
              <a:rPr lang="en" sz="1300">
                <a:solidFill>
                  <a:srgbClr val="595959"/>
                </a:solidFill>
                <a:latin typeface="Calibri"/>
                <a:ea typeface="Calibri"/>
                <a:cs typeface="Calibri"/>
                <a:sym typeface="Calibri"/>
              </a:rPr>
              <a:t>Don’t place golf bags on tee boxes or greens.</a:t>
            </a:r>
            <a:endParaRPr sz="13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300">
              <a:solidFill>
                <a:srgbClr val="595959"/>
              </a:solidFill>
              <a:latin typeface="Calibri"/>
              <a:ea typeface="Calibri"/>
              <a:cs typeface="Calibri"/>
              <a:sym typeface="Calibri"/>
            </a:endParaRPr>
          </a:p>
          <a:p>
            <a:pPr indent="0" lvl="0" marL="0" marR="0" rtl="0" algn="just">
              <a:spcBef>
                <a:spcPts val="0"/>
              </a:spcBef>
              <a:spcAft>
                <a:spcPts val="0"/>
              </a:spcAft>
              <a:buNone/>
            </a:pPr>
            <a:r>
              <a:t/>
            </a:r>
            <a:endParaRPr sz="1300">
              <a:solidFill>
                <a:srgbClr val="595959"/>
              </a:solidFill>
              <a:latin typeface="Calibri"/>
              <a:ea typeface="Calibri"/>
              <a:cs typeface="Calibri"/>
              <a:sym typeface="Calibri"/>
            </a:endParaRPr>
          </a:p>
        </p:txBody>
      </p:sp>
      <p:sp>
        <p:nvSpPr>
          <p:cNvPr id="148" name="Google Shape;148;p33"/>
          <p:cNvSpPr txBox="1"/>
          <p:nvPr/>
        </p:nvSpPr>
        <p:spPr>
          <a:xfrm>
            <a:off x="3713358" y="3675585"/>
            <a:ext cx="1919400" cy="769500"/>
          </a:xfrm>
          <a:prstGeom prst="rect">
            <a:avLst/>
          </a:prstGeom>
          <a:noFill/>
          <a:ln>
            <a:noFill/>
          </a:ln>
        </p:spPr>
        <p:txBody>
          <a:bodyPr anchorCtr="0" anchor="t" bIns="45700" lIns="0" spcFirstLastPara="1" rIns="0" wrap="square" tIns="45700">
            <a:noAutofit/>
          </a:bodyPr>
          <a:lstStyle/>
          <a:p>
            <a:pPr indent="0" lvl="0" marL="0" marR="0" rtl="0" algn="just">
              <a:spcBef>
                <a:spcPts val="0"/>
              </a:spcBef>
              <a:spcAft>
                <a:spcPts val="0"/>
              </a:spcAft>
              <a:buClr>
                <a:schemeClr val="dk1"/>
              </a:buClr>
              <a:buSzPts val="1100"/>
              <a:buFont typeface="Arial"/>
              <a:buNone/>
            </a:pPr>
            <a:r>
              <a:rPr lang="en" sz="1300">
                <a:solidFill>
                  <a:srgbClr val="595959"/>
                </a:solidFill>
                <a:latin typeface="Calibri"/>
                <a:ea typeface="Calibri"/>
                <a:cs typeface="Calibri"/>
                <a:sym typeface="Calibri"/>
              </a:rPr>
              <a:t>Don’t ask for advice or give advice.</a:t>
            </a:r>
            <a:endParaRPr sz="13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300">
              <a:solidFill>
                <a:srgbClr val="595959"/>
              </a:solidFill>
              <a:latin typeface="Calibri"/>
              <a:ea typeface="Calibri"/>
              <a:cs typeface="Calibri"/>
              <a:sym typeface="Calibri"/>
            </a:endParaRPr>
          </a:p>
          <a:p>
            <a:pPr indent="0" lvl="0" marL="0" marR="0" rtl="0" algn="just">
              <a:spcBef>
                <a:spcPts val="0"/>
              </a:spcBef>
              <a:spcAft>
                <a:spcPts val="0"/>
              </a:spcAft>
              <a:buNone/>
            </a:pPr>
            <a:r>
              <a:t/>
            </a:r>
            <a:endParaRPr sz="1300">
              <a:solidFill>
                <a:srgbClr val="595959"/>
              </a:solidFill>
              <a:latin typeface="Calibri"/>
              <a:ea typeface="Calibri"/>
              <a:cs typeface="Calibri"/>
              <a:sym typeface="Calibri"/>
            </a:endParaRPr>
          </a:p>
        </p:txBody>
      </p:sp>
      <p:sp>
        <p:nvSpPr>
          <p:cNvPr id="149" name="Google Shape;149;p33"/>
          <p:cNvSpPr txBox="1"/>
          <p:nvPr/>
        </p:nvSpPr>
        <p:spPr>
          <a:xfrm>
            <a:off x="873425" y="496550"/>
            <a:ext cx="7239900" cy="369300"/>
          </a:xfrm>
          <a:prstGeom prst="rect">
            <a:avLst/>
          </a:prstGeom>
          <a:noFill/>
          <a:ln>
            <a:noFill/>
          </a:ln>
        </p:spPr>
        <p:txBody>
          <a:bodyPr anchorCtr="0" anchor="t" bIns="0" lIns="0" spcFirstLastPara="1" rIns="0" wrap="square" tIns="0">
            <a:spAutoFit/>
          </a:bodyPr>
          <a:lstStyle/>
          <a:p>
            <a:pPr indent="0" lvl="0" marL="0" rtl="0" algn="l">
              <a:spcBef>
                <a:spcPts val="1400"/>
              </a:spcBef>
              <a:spcAft>
                <a:spcPts val="0"/>
              </a:spcAft>
              <a:buNone/>
            </a:pPr>
            <a:r>
              <a:rPr b="1" lang="en" sz="2400" u="sng">
                <a:solidFill>
                  <a:schemeClr val="lt1"/>
                </a:solidFill>
                <a:latin typeface="Helvetica Neue"/>
                <a:ea typeface="Helvetica Neue"/>
                <a:cs typeface="Helvetica Neue"/>
                <a:sym typeface="Helvetica Neue"/>
              </a:rPr>
              <a:t>On the Course:</a:t>
            </a:r>
            <a:endParaRPr b="1" i="0" sz="2800" u="none" cap="none" strike="noStrike">
              <a:solidFill>
                <a:schemeClr val="lt1"/>
              </a:solidFill>
              <a:latin typeface="Helvetica Neue"/>
              <a:ea typeface="Helvetica Neue"/>
              <a:cs typeface="Helvetica Neue"/>
              <a:sym typeface="Helvetica Neue"/>
            </a:endParaRPr>
          </a:p>
        </p:txBody>
      </p:sp>
      <p:sp>
        <p:nvSpPr>
          <p:cNvPr id="150" name="Google Shape;150;p33"/>
          <p:cNvSpPr txBox="1"/>
          <p:nvPr/>
        </p:nvSpPr>
        <p:spPr>
          <a:xfrm>
            <a:off x="873425" y="1365194"/>
            <a:ext cx="1919400" cy="769500"/>
          </a:xfrm>
          <a:prstGeom prst="rect">
            <a:avLst/>
          </a:prstGeom>
          <a:noFill/>
          <a:ln>
            <a:noFill/>
          </a:ln>
        </p:spPr>
        <p:txBody>
          <a:bodyPr anchorCtr="0" anchor="t" bIns="45700" lIns="0" spcFirstLastPara="1" rIns="0" wrap="square" tIns="45700">
            <a:noAutofit/>
          </a:bodyPr>
          <a:lstStyle/>
          <a:p>
            <a:pPr indent="0" lvl="0" marL="0" marR="0" rtl="0" algn="just">
              <a:spcBef>
                <a:spcPts val="0"/>
              </a:spcBef>
              <a:spcAft>
                <a:spcPts val="0"/>
              </a:spcAft>
              <a:buClr>
                <a:schemeClr val="dk1"/>
              </a:buClr>
              <a:buSzPts val="1100"/>
              <a:buFont typeface="Arial"/>
              <a:buNone/>
            </a:pPr>
            <a:r>
              <a:rPr lang="en" sz="1300">
                <a:solidFill>
                  <a:srgbClr val="595959"/>
                </a:solidFill>
                <a:latin typeface="Calibri"/>
                <a:ea typeface="Calibri"/>
                <a:cs typeface="Calibri"/>
                <a:sym typeface="Calibri"/>
              </a:rPr>
              <a:t>Lowest score on the previous hole tees off first.</a:t>
            </a:r>
            <a:endParaRPr sz="1300">
              <a:solidFill>
                <a:srgbClr val="595959"/>
              </a:solidFill>
              <a:latin typeface="Calibri"/>
              <a:ea typeface="Calibri"/>
              <a:cs typeface="Calibri"/>
              <a:sym typeface="Calibri"/>
            </a:endParaRPr>
          </a:p>
        </p:txBody>
      </p:sp>
      <p:sp>
        <p:nvSpPr>
          <p:cNvPr id="151" name="Google Shape;151;p33"/>
          <p:cNvSpPr txBox="1"/>
          <p:nvPr/>
        </p:nvSpPr>
        <p:spPr>
          <a:xfrm>
            <a:off x="3713350" y="1365200"/>
            <a:ext cx="1919400" cy="769500"/>
          </a:xfrm>
          <a:prstGeom prst="rect">
            <a:avLst/>
          </a:prstGeom>
          <a:noFill/>
          <a:ln>
            <a:noFill/>
          </a:ln>
        </p:spPr>
        <p:txBody>
          <a:bodyPr anchorCtr="0" anchor="t" bIns="45700" lIns="0" spcFirstLastPara="1" rIns="0" wrap="square" tIns="45700">
            <a:noAutofit/>
          </a:bodyPr>
          <a:lstStyle/>
          <a:p>
            <a:pPr indent="0" lvl="0" marL="0" marR="0" rtl="0" algn="just">
              <a:spcBef>
                <a:spcPts val="0"/>
              </a:spcBef>
              <a:spcAft>
                <a:spcPts val="0"/>
              </a:spcAft>
              <a:buClr>
                <a:schemeClr val="dk1"/>
              </a:buClr>
              <a:buSzPts val="1100"/>
              <a:buFont typeface="Arial"/>
              <a:buNone/>
            </a:pPr>
            <a:r>
              <a:rPr lang="en" sz="1300">
                <a:solidFill>
                  <a:srgbClr val="595959"/>
                </a:solidFill>
                <a:latin typeface="Calibri"/>
                <a:ea typeface="Calibri"/>
                <a:cs typeface="Calibri"/>
                <a:sym typeface="Calibri"/>
              </a:rPr>
              <a:t>Learn the meaning of golf terms, such as ace, albatross, eagle, birdie, par, bogey, double bogey, short-side, mulligan, chunk, thin, gimme, scramble, flop shot, shank, slice, hook, snowman, waggle, loose impediments, ground under repair, and casual water.</a:t>
            </a:r>
            <a:r>
              <a:rPr lang="en" sz="1300">
                <a:solidFill>
                  <a:srgbClr val="595959"/>
                </a:solidFill>
                <a:latin typeface="Calibri"/>
                <a:ea typeface="Calibri"/>
                <a:cs typeface="Calibri"/>
                <a:sym typeface="Calibri"/>
              </a:rPr>
              <a:t>  </a:t>
            </a:r>
            <a:endParaRPr sz="13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300">
              <a:solidFill>
                <a:srgbClr val="595959"/>
              </a:solidFill>
              <a:latin typeface="Calibri"/>
              <a:ea typeface="Calibri"/>
              <a:cs typeface="Calibri"/>
              <a:sym typeface="Calibri"/>
            </a:endParaRPr>
          </a:p>
          <a:p>
            <a:pPr indent="0" lvl="0" marL="0" marR="0" rtl="0" algn="just">
              <a:spcBef>
                <a:spcPts val="0"/>
              </a:spcBef>
              <a:spcAft>
                <a:spcPts val="0"/>
              </a:spcAft>
              <a:buNone/>
            </a:pPr>
            <a:r>
              <a:t/>
            </a:r>
            <a:endParaRPr sz="1300">
              <a:solidFill>
                <a:srgbClr val="595959"/>
              </a:solidFill>
              <a:latin typeface="Calibri"/>
              <a:ea typeface="Calibri"/>
              <a:cs typeface="Calibri"/>
              <a:sym typeface="Calibri"/>
            </a:endParaRPr>
          </a:p>
        </p:txBody>
      </p:sp>
      <p:sp>
        <p:nvSpPr>
          <p:cNvPr id="152" name="Google Shape;152;p33"/>
          <p:cNvSpPr txBox="1"/>
          <p:nvPr/>
        </p:nvSpPr>
        <p:spPr>
          <a:xfrm>
            <a:off x="873425" y="3675584"/>
            <a:ext cx="1919400" cy="7695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SzPts val="1100"/>
              <a:buNone/>
            </a:pPr>
            <a:r>
              <a:rPr lang="en" sz="1300">
                <a:solidFill>
                  <a:srgbClr val="595959"/>
                </a:solidFill>
                <a:latin typeface="Calibri"/>
                <a:ea typeface="Calibri"/>
                <a:cs typeface="Calibri"/>
                <a:sym typeface="Calibri"/>
              </a:rPr>
              <a:t>Follow cart path rules.</a:t>
            </a:r>
            <a:endParaRPr sz="1300">
              <a:solidFill>
                <a:srgbClr val="595959"/>
              </a:solidFill>
              <a:latin typeface="Calibri"/>
              <a:ea typeface="Calibri"/>
              <a:cs typeface="Calibri"/>
              <a:sym typeface="Calibri"/>
            </a:endParaRPr>
          </a:p>
          <a:p>
            <a:pPr indent="0" lvl="0" marL="0" marR="0" rtl="0" algn="l">
              <a:spcBef>
                <a:spcPts val="0"/>
              </a:spcBef>
              <a:spcAft>
                <a:spcPts val="0"/>
              </a:spcAft>
              <a:buSzPts val="1100"/>
              <a:buNone/>
            </a:pPr>
            <a:r>
              <a:t/>
            </a:r>
            <a:endParaRPr sz="1300">
              <a:solidFill>
                <a:srgbClr val="595959"/>
              </a:solidFill>
              <a:latin typeface="Calibri"/>
              <a:ea typeface="Calibri"/>
              <a:cs typeface="Calibri"/>
              <a:sym typeface="Calibri"/>
            </a:endParaRPr>
          </a:p>
          <a:p>
            <a:pPr indent="0" lvl="0" marL="0" marR="0" rtl="0" algn="l">
              <a:spcBef>
                <a:spcPts val="0"/>
              </a:spcBef>
              <a:spcAft>
                <a:spcPts val="0"/>
              </a:spcAft>
              <a:buSzPts val="1100"/>
              <a:buNone/>
            </a:pPr>
            <a:r>
              <a:t/>
            </a:r>
            <a:endParaRPr sz="1300">
              <a:solidFill>
                <a:srgbClr val="595959"/>
              </a:solidFill>
              <a:latin typeface="Calibri"/>
              <a:ea typeface="Calibri"/>
              <a:cs typeface="Calibri"/>
              <a:sym typeface="Calibri"/>
            </a:endParaRPr>
          </a:p>
          <a:p>
            <a:pPr indent="0" lvl="0" marL="0" marR="0" rtl="0" algn="l">
              <a:spcBef>
                <a:spcPts val="0"/>
              </a:spcBef>
              <a:spcAft>
                <a:spcPts val="0"/>
              </a:spcAft>
              <a:buSzPts val="1100"/>
              <a:buNone/>
            </a:pPr>
            <a:r>
              <a:t/>
            </a:r>
            <a:endParaRPr sz="13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300">
              <a:solidFill>
                <a:srgbClr val="595959"/>
              </a:solidFill>
              <a:latin typeface="Calibri"/>
              <a:ea typeface="Calibri"/>
              <a:cs typeface="Calibri"/>
              <a:sym typeface="Calibri"/>
            </a:endParaRPr>
          </a:p>
        </p:txBody>
      </p:sp>
      <p:sp>
        <p:nvSpPr>
          <p:cNvPr id="153" name="Google Shape;153;p33"/>
          <p:cNvSpPr txBox="1"/>
          <p:nvPr/>
        </p:nvSpPr>
        <p:spPr>
          <a:xfrm>
            <a:off x="6496475" y="2421650"/>
            <a:ext cx="231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a:t>
            </a:r>
            <a:endParaRPr sz="1300"/>
          </a:p>
        </p:txBody>
      </p:sp>
      <p:sp>
        <p:nvSpPr>
          <p:cNvPr id="154" name="Google Shape;154;p33"/>
          <p:cNvSpPr txBox="1"/>
          <p:nvPr/>
        </p:nvSpPr>
        <p:spPr>
          <a:xfrm>
            <a:off x="6496475" y="1272150"/>
            <a:ext cx="231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a:t>
            </a:r>
            <a:endParaRPr sz="1300"/>
          </a:p>
        </p:txBody>
      </p:sp>
      <p:sp>
        <p:nvSpPr>
          <p:cNvPr id="155" name="Google Shape;155;p33"/>
          <p:cNvSpPr txBox="1"/>
          <p:nvPr/>
        </p:nvSpPr>
        <p:spPr>
          <a:xfrm>
            <a:off x="3481450" y="1343600"/>
            <a:ext cx="231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a:t>
            </a:r>
            <a:endParaRPr sz="1300"/>
          </a:p>
        </p:txBody>
      </p:sp>
      <p:sp>
        <p:nvSpPr>
          <p:cNvPr id="156" name="Google Shape;156;p33"/>
          <p:cNvSpPr txBox="1"/>
          <p:nvPr/>
        </p:nvSpPr>
        <p:spPr>
          <a:xfrm>
            <a:off x="645050" y="1866975"/>
            <a:ext cx="231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a:t>
            </a:r>
            <a:endParaRPr sz="1300"/>
          </a:p>
        </p:txBody>
      </p:sp>
      <p:sp>
        <p:nvSpPr>
          <p:cNvPr id="157" name="Google Shape;157;p33"/>
          <p:cNvSpPr txBox="1"/>
          <p:nvPr/>
        </p:nvSpPr>
        <p:spPr>
          <a:xfrm>
            <a:off x="645050" y="1272138"/>
            <a:ext cx="231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a:t>
            </a:r>
            <a:endParaRPr sz="1300"/>
          </a:p>
        </p:txBody>
      </p:sp>
      <p:sp>
        <p:nvSpPr>
          <p:cNvPr id="158" name="Google Shape;158;p33"/>
          <p:cNvSpPr txBox="1"/>
          <p:nvPr/>
        </p:nvSpPr>
        <p:spPr>
          <a:xfrm>
            <a:off x="3481450" y="4236275"/>
            <a:ext cx="231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a:t>
            </a:r>
            <a:endParaRPr sz="1300"/>
          </a:p>
        </p:txBody>
      </p:sp>
      <p:sp>
        <p:nvSpPr>
          <p:cNvPr id="159" name="Google Shape;159;p33"/>
          <p:cNvSpPr txBox="1"/>
          <p:nvPr/>
        </p:nvSpPr>
        <p:spPr>
          <a:xfrm>
            <a:off x="876950" y="2806559"/>
            <a:ext cx="1919400" cy="7695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SzPts val="1100"/>
              <a:buNone/>
            </a:pPr>
            <a:r>
              <a:rPr lang="en" sz="1300">
                <a:solidFill>
                  <a:srgbClr val="595959"/>
                </a:solidFill>
                <a:latin typeface="Calibri"/>
                <a:ea typeface="Calibri"/>
                <a:cs typeface="Calibri"/>
                <a:sym typeface="Calibri"/>
              </a:rPr>
              <a:t>Stand still and be quiet while others are hitting their shots.</a:t>
            </a:r>
            <a:endParaRPr sz="13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300">
              <a:solidFill>
                <a:srgbClr val="595959"/>
              </a:solidFill>
              <a:latin typeface="Calibri"/>
              <a:ea typeface="Calibri"/>
              <a:cs typeface="Calibri"/>
              <a:sym typeface="Calibri"/>
            </a:endParaRPr>
          </a:p>
          <a:p>
            <a:pPr indent="0" lvl="0" marL="0" marR="0" rtl="0" algn="l">
              <a:spcBef>
                <a:spcPts val="0"/>
              </a:spcBef>
              <a:spcAft>
                <a:spcPts val="0"/>
              </a:spcAft>
              <a:buSzPts val="1100"/>
              <a:buNone/>
            </a:pPr>
            <a:r>
              <a:t/>
            </a:r>
            <a:endParaRPr sz="13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300">
              <a:solidFill>
                <a:srgbClr val="595959"/>
              </a:solidFill>
              <a:latin typeface="Calibri"/>
              <a:ea typeface="Calibri"/>
              <a:cs typeface="Calibri"/>
              <a:sym typeface="Calibri"/>
            </a:endParaRPr>
          </a:p>
        </p:txBody>
      </p:sp>
      <p:sp>
        <p:nvSpPr>
          <p:cNvPr id="160" name="Google Shape;160;p33"/>
          <p:cNvSpPr txBox="1"/>
          <p:nvPr/>
        </p:nvSpPr>
        <p:spPr>
          <a:xfrm>
            <a:off x="645050" y="3611325"/>
            <a:ext cx="231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a:t>
            </a:r>
            <a:endParaRPr sz="1300"/>
          </a:p>
        </p:txBody>
      </p:sp>
      <p:sp>
        <p:nvSpPr>
          <p:cNvPr id="161" name="Google Shape;161;p33"/>
          <p:cNvSpPr txBox="1"/>
          <p:nvPr/>
        </p:nvSpPr>
        <p:spPr>
          <a:xfrm>
            <a:off x="6767900" y="1343600"/>
            <a:ext cx="1919400" cy="769500"/>
          </a:xfrm>
          <a:prstGeom prst="rect">
            <a:avLst/>
          </a:prstGeom>
          <a:noFill/>
          <a:ln>
            <a:noFill/>
          </a:ln>
        </p:spPr>
        <p:txBody>
          <a:bodyPr anchorCtr="0" anchor="t" bIns="45700" lIns="0" spcFirstLastPara="1" rIns="0" wrap="square" tIns="45700">
            <a:noAutofit/>
          </a:bodyPr>
          <a:lstStyle/>
          <a:p>
            <a:pPr indent="0" lvl="0" marL="0" marR="0" rtl="0" algn="just">
              <a:spcBef>
                <a:spcPts val="0"/>
              </a:spcBef>
              <a:spcAft>
                <a:spcPts val="0"/>
              </a:spcAft>
              <a:buClr>
                <a:schemeClr val="dk1"/>
              </a:buClr>
              <a:buSzPts val="1100"/>
              <a:buFont typeface="Arial"/>
              <a:buNone/>
            </a:pPr>
            <a:r>
              <a:rPr lang="en" sz="1300">
                <a:solidFill>
                  <a:srgbClr val="595959"/>
                </a:solidFill>
                <a:latin typeface="Calibri"/>
                <a:ea typeface="Calibri"/>
                <a:cs typeface="Calibri"/>
                <a:sym typeface="Calibri"/>
              </a:rPr>
              <a:t>Don’t swing your club until you know others in your group are at a safe distance. Likewise, keep your distance when others are swinging.</a:t>
            </a:r>
            <a:endParaRPr sz="13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3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300">
              <a:solidFill>
                <a:srgbClr val="595959"/>
              </a:solidFill>
              <a:latin typeface="Calibri"/>
              <a:ea typeface="Calibri"/>
              <a:cs typeface="Calibri"/>
              <a:sym typeface="Calibri"/>
            </a:endParaRPr>
          </a:p>
          <a:p>
            <a:pPr indent="0" lvl="0" marL="0" marR="0" rtl="0" algn="just">
              <a:spcBef>
                <a:spcPts val="0"/>
              </a:spcBef>
              <a:spcAft>
                <a:spcPts val="0"/>
              </a:spcAft>
              <a:buNone/>
            </a:pPr>
            <a:r>
              <a:t/>
            </a:r>
            <a:endParaRPr sz="1300">
              <a:solidFill>
                <a:srgbClr val="595959"/>
              </a:solidFill>
              <a:latin typeface="Calibri"/>
              <a:ea typeface="Calibri"/>
              <a:cs typeface="Calibri"/>
              <a:sym typeface="Calibri"/>
            </a:endParaRPr>
          </a:p>
        </p:txBody>
      </p:sp>
      <p:sp>
        <p:nvSpPr>
          <p:cNvPr id="162" name="Google Shape;162;p33"/>
          <p:cNvSpPr txBox="1"/>
          <p:nvPr/>
        </p:nvSpPr>
        <p:spPr>
          <a:xfrm>
            <a:off x="6767900" y="2499125"/>
            <a:ext cx="1919400" cy="769500"/>
          </a:xfrm>
          <a:prstGeom prst="rect">
            <a:avLst/>
          </a:prstGeom>
          <a:noFill/>
          <a:ln>
            <a:noFill/>
          </a:ln>
        </p:spPr>
        <p:txBody>
          <a:bodyPr anchorCtr="0" anchor="t" bIns="45700" lIns="0" spcFirstLastPara="1" rIns="0" wrap="square" tIns="45700">
            <a:noAutofit/>
          </a:bodyPr>
          <a:lstStyle/>
          <a:p>
            <a:pPr indent="0" lvl="0" marL="0" marR="0" rtl="0" algn="just">
              <a:spcBef>
                <a:spcPts val="0"/>
              </a:spcBef>
              <a:spcAft>
                <a:spcPts val="0"/>
              </a:spcAft>
              <a:buClr>
                <a:schemeClr val="dk1"/>
              </a:buClr>
              <a:buSzPts val="1100"/>
              <a:buFont typeface="Arial"/>
              <a:buNone/>
            </a:pPr>
            <a:r>
              <a:rPr lang="en" sz="1300">
                <a:solidFill>
                  <a:srgbClr val="595959"/>
                </a:solidFill>
                <a:latin typeface="Calibri"/>
                <a:ea typeface="Calibri"/>
                <a:cs typeface="Calibri"/>
                <a:sym typeface="Calibri"/>
              </a:rPr>
              <a:t>When practicing your swing, never swing in the direction of another player. There may be pebbles or twigs or other matter in the grass that could fly up and strike a playing partner.</a:t>
            </a:r>
            <a:endParaRPr sz="13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300">
              <a:solidFill>
                <a:srgbClr val="595959"/>
              </a:solidFill>
              <a:latin typeface="Calibri"/>
              <a:ea typeface="Calibri"/>
              <a:cs typeface="Calibri"/>
              <a:sym typeface="Calibri"/>
            </a:endParaRPr>
          </a:p>
          <a:p>
            <a:pPr indent="0" lvl="0" marL="0" marR="0" rtl="0" algn="just">
              <a:spcBef>
                <a:spcPts val="0"/>
              </a:spcBef>
              <a:spcAft>
                <a:spcPts val="0"/>
              </a:spcAft>
              <a:buNone/>
            </a:pPr>
            <a:r>
              <a:t/>
            </a:r>
            <a:endParaRPr sz="1300">
              <a:solidFill>
                <a:srgbClr val="595959"/>
              </a:solidFill>
              <a:latin typeface="Calibri"/>
              <a:ea typeface="Calibri"/>
              <a:cs typeface="Calibri"/>
              <a:sym typeface="Calibri"/>
            </a:endParaRPr>
          </a:p>
        </p:txBody>
      </p:sp>
      <p:sp>
        <p:nvSpPr>
          <p:cNvPr id="163" name="Google Shape;163;p33"/>
          <p:cNvSpPr txBox="1"/>
          <p:nvPr/>
        </p:nvSpPr>
        <p:spPr>
          <a:xfrm>
            <a:off x="6767900" y="4085400"/>
            <a:ext cx="1919400" cy="769500"/>
          </a:xfrm>
          <a:prstGeom prst="rect">
            <a:avLst/>
          </a:prstGeom>
          <a:noFill/>
          <a:ln>
            <a:noFill/>
          </a:ln>
        </p:spPr>
        <p:txBody>
          <a:bodyPr anchorCtr="0" anchor="t" bIns="45700" lIns="0" spcFirstLastPara="1" rIns="0" wrap="square" tIns="45700">
            <a:noAutofit/>
          </a:bodyPr>
          <a:lstStyle/>
          <a:p>
            <a:pPr indent="0" lvl="0" marL="0" marR="0" rtl="0" algn="just">
              <a:spcBef>
                <a:spcPts val="0"/>
              </a:spcBef>
              <a:spcAft>
                <a:spcPts val="0"/>
              </a:spcAft>
              <a:buClr>
                <a:schemeClr val="dk1"/>
              </a:buClr>
              <a:buSzPts val="1100"/>
              <a:buFont typeface="Arial"/>
              <a:buNone/>
            </a:pPr>
            <a:r>
              <a:rPr lang="en" sz="1300">
                <a:solidFill>
                  <a:srgbClr val="595959"/>
                </a:solidFill>
                <a:latin typeface="Calibri"/>
                <a:ea typeface="Calibri"/>
                <a:cs typeface="Calibri"/>
                <a:sym typeface="Calibri"/>
              </a:rPr>
              <a:t>Don’t hit the ball until you are certain that the group ahead of you is out of range.</a:t>
            </a:r>
            <a:endParaRPr sz="13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3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300">
              <a:solidFill>
                <a:srgbClr val="595959"/>
              </a:solidFill>
              <a:latin typeface="Calibri"/>
              <a:ea typeface="Calibri"/>
              <a:cs typeface="Calibri"/>
              <a:sym typeface="Calibri"/>
            </a:endParaRPr>
          </a:p>
          <a:p>
            <a:pPr indent="0" lvl="0" marL="0" marR="0" rtl="0" algn="just">
              <a:spcBef>
                <a:spcPts val="0"/>
              </a:spcBef>
              <a:spcAft>
                <a:spcPts val="0"/>
              </a:spcAft>
              <a:buNone/>
            </a:pPr>
            <a:r>
              <a:t/>
            </a:r>
            <a:endParaRPr sz="1300">
              <a:solidFill>
                <a:srgbClr val="595959"/>
              </a:solidFill>
              <a:latin typeface="Calibri"/>
              <a:ea typeface="Calibri"/>
              <a:cs typeface="Calibri"/>
              <a:sym typeface="Calibri"/>
            </a:endParaRPr>
          </a:p>
        </p:txBody>
      </p:sp>
      <p:sp>
        <p:nvSpPr>
          <p:cNvPr id="164" name="Google Shape;164;p33"/>
          <p:cNvSpPr txBox="1"/>
          <p:nvPr/>
        </p:nvSpPr>
        <p:spPr>
          <a:xfrm>
            <a:off x="6496475" y="4024900"/>
            <a:ext cx="231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a:t>
            </a:r>
            <a:endParaRPr sz="1300"/>
          </a:p>
        </p:txBody>
      </p:sp>
      <p:sp>
        <p:nvSpPr>
          <p:cNvPr id="165" name="Google Shape;165;p33"/>
          <p:cNvSpPr txBox="1"/>
          <p:nvPr/>
        </p:nvSpPr>
        <p:spPr>
          <a:xfrm>
            <a:off x="3481450" y="3611325"/>
            <a:ext cx="231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a:t>
            </a:r>
            <a:endParaRPr sz="1300"/>
          </a:p>
        </p:txBody>
      </p:sp>
      <p:sp>
        <p:nvSpPr>
          <p:cNvPr id="166" name="Google Shape;166;p33"/>
          <p:cNvSpPr txBox="1"/>
          <p:nvPr/>
        </p:nvSpPr>
        <p:spPr>
          <a:xfrm>
            <a:off x="645050" y="4085400"/>
            <a:ext cx="231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a:t>
            </a:r>
            <a:endParaRPr sz="1300"/>
          </a:p>
        </p:txBody>
      </p:sp>
      <p:sp>
        <p:nvSpPr>
          <p:cNvPr id="167" name="Google Shape;167;p33"/>
          <p:cNvSpPr txBox="1"/>
          <p:nvPr/>
        </p:nvSpPr>
        <p:spPr>
          <a:xfrm>
            <a:off x="645050" y="2771275"/>
            <a:ext cx="231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t>•</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34"/>
          <p:cNvPicPr preferRelativeResize="0"/>
          <p:nvPr/>
        </p:nvPicPr>
        <p:blipFill rotWithShape="1">
          <a:blip r:embed="rId3">
            <a:alphaModFix/>
          </a:blip>
          <a:srcRect b="0" l="0" r="0" t="87907"/>
          <a:stretch/>
        </p:blipFill>
        <p:spPr>
          <a:xfrm>
            <a:off x="5125" y="-3"/>
            <a:ext cx="9144003" cy="1105725"/>
          </a:xfrm>
          <a:prstGeom prst="rect">
            <a:avLst/>
          </a:prstGeom>
          <a:noFill/>
          <a:ln>
            <a:noFill/>
          </a:ln>
        </p:spPr>
      </p:pic>
      <p:sp>
        <p:nvSpPr>
          <p:cNvPr id="173" name="Google Shape;173;p34"/>
          <p:cNvSpPr/>
          <p:nvPr/>
        </p:nvSpPr>
        <p:spPr>
          <a:xfrm>
            <a:off x="0" y="5026947"/>
            <a:ext cx="9144000" cy="1164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174" name="Google Shape;174;p34"/>
          <p:cNvSpPr txBox="1"/>
          <p:nvPr/>
        </p:nvSpPr>
        <p:spPr>
          <a:xfrm>
            <a:off x="715925" y="317325"/>
            <a:ext cx="7239900" cy="7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 sz="2200">
                <a:solidFill>
                  <a:schemeClr val="lt1"/>
                </a:solidFill>
                <a:latin typeface="Roboto"/>
                <a:ea typeface="Roboto"/>
                <a:cs typeface="Roboto"/>
                <a:sym typeface="Roboto"/>
              </a:rPr>
              <a:t>Avoid Slow play:</a:t>
            </a:r>
            <a:endParaRPr b="1" sz="2200">
              <a:solidFill>
                <a:schemeClr val="lt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a:solidFill>
                <a:schemeClr val="lt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a:solidFill>
                <a:schemeClr val="lt1"/>
              </a:solidFill>
              <a:latin typeface="Roboto"/>
              <a:ea typeface="Roboto"/>
              <a:cs typeface="Roboto"/>
              <a:sym typeface="Roboto"/>
            </a:endParaRPr>
          </a:p>
        </p:txBody>
      </p:sp>
      <p:sp>
        <p:nvSpPr>
          <p:cNvPr id="175" name="Google Shape;175;p34"/>
          <p:cNvSpPr txBox="1"/>
          <p:nvPr/>
        </p:nvSpPr>
        <p:spPr>
          <a:xfrm>
            <a:off x="263975" y="1338000"/>
            <a:ext cx="2744400" cy="3026100"/>
          </a:xfrm>
          <a:prstGeom prst="rect">
            <a:avLst/>
          </a:prstGeom>
          <a:noFill/>
          <a:ln>
            <a:noFill/>
          </a:ln>
        </p:spPr>
        <p:txBody>
          <a:bodyPr anchorCtr="0" anchor="t" bIns="45700" lIns="0" spcFirstLastPara="1" rIns="0" wrap="square" tIns="45700">
            <a:noAutofit/>
          </a:bodyPr>
          <a:lstStyle/>
          <a:p>
            <a:pPr indent="-317500" lvl="0" marL="457200" rtl="0" algn="just">
              <a:lnSpc>
                <a:spcPct val="75000"/>
              </a:lnSpc>
              <a:spcBef>
                <a:spcPts val="0"/>
              </a:spcBef>
              <a:spcAft>
                <a:spcPts val="0"/>
              </a:spcAft>
              <a:buClr>
                <a:schemeClr val="dk2"/>
              </a:buClr>
              <a:buSzPts val="1400"/>
              <a:buFont typeface="Calibri"/>
              <a:buChar char="●"/>
            </a:pPr>
            <a:r>
              <a:rPr lang="en">
                <a:solidFill>
                  <a:srgbClr val="595959"/>
                </a:solidFill>
                <a:latin typeface="Calibri"/>
                <a:ea typeface="Calibri"/>
                <a:cs typeface="Calibri"/>
                <a:sym typeface="Calibri"/>
              </a:rPr>
              <a:t>Walk at a reasonable speed between shots.</a:t>
            </a:r>
            <a:endParaRPr>
              <a:solidFill>
                <a:srgbClr val="595959"/>
              </a:solidFill>
              <a:latin typeface="Calibri"/>
              <a:ea typeface="Calibri"/>
              <a:cs typeface="Calibri"/>
              <a:sym typeface="Calibri"/>
            </a:endParaRPr>
          </a:p>
          <a:p>
            <a:pPr indent="-317500" lvl="0" marL="457200" rtl="0" algn="just">
              <a:lnSpc>
                <a:spcPct val="75000"/>
              </a:lnSpc>
              <a:spcBef>
                <a:spcPts val="0"/>
              </a:spcBef>
              <a:spcAft>
                <a:spcPts val="0"/>
              </a:spcAft>
              <a:buClr>
                <a:schemeClr val="dk2"/>
              </a:buClr>
              <a:buSzPts val="1400"/>
              <a:buFont typeface="Calibri"/>
              <a:buChar char="●"/>
            </a:pPr>
            <a:r>
              <a:rPr lang="en">
                <a:solidFill>
                  <a:srgbClr val="595959"/>
                </a:solidFill>
                <a:latin typeface="Calibri"/>
                <a:ea typeface="Calibri"/>
                <a:cs typeface="Calibri"/>
                <a:sym typeface="Calibri"/>
              </a:rPr>
              <a:t>Don’t sit in a cart while your playing partner is hitting.  Whether you’re walking or riding the course, begin planning your next shot as you approach the ball by getting yardage, selecting club and studying lie, wind, and terrain.</a:t>
            </a:r>
            <a:endParaRPr>
              <a:solidFill>
                <a:srgbClr val="595959"/>
              </a:solidFill>
              <a:latin typeface="Calibri"/>
              <a:ea typeface="Calibri"/>
              <a:cs typeface="Calibri"/>
              <a:sym typeface="Calibri"/>
            </a:endParaRPr>
          </a:p>
          <a:p>
            <a:pPr indent="-317500" lvl="0" marL="457200" rtl="0" algn="just">
              <a:lnSpc>
                <a:spcPct val="75000"/>
              </a:lnSpc>
              <a:spcBef>
                <a:spcPts val="0"/>
              </a:spcBef>
              <a:spcAft>
                <a:spcPts val="0"/>
              </a:spcAft>
              <a:buClr>
                <a:schemeClr val="dk2"/>
              </a:buClr>
              <a:buSzPts val="1400"/>
              <a:buFont typeface="Calibri"/>
              <a:buChar char="●"/>
            </a:pPr>
            <a:r>
              <a:rPr lang="en">
                <a:solidFill>
                  <a:srgbClr val="595959"/>
                </a:solidFill>
                <a:latin typeface="Calibri"/>
                <a:ea typeface="Calibri"/>
                <a:cs typeface="Calibri"/>
                <a:sym typeface="Calibri"/>
              </a:rPr>
              <a:t>When it’s your turn, evaluate your shot, visualize your swing and shot, go through your pre-hot routine and then hit it.</a:t>
            </a:r>
            <a:endParaRPr>
              <a:solidFill>
                <a:srgbClr val="595959"/>
              </a:solidFill>
              <a:latin typeface="Calibri"/>
              <a:ea typeface="Calibri"/>
              <a:cs typeface="Calibri"/>
              <a:sym typeface="Calibri"/>
            </a:endParaRPr>
          </a:p>
          <a:p>
            <a:pPr indent="-317500" lvl="0" marL="457200" rtl="0" algn="just">
              <a:lnSpc>
                <a:spcPct val="75000"/>
              </a:lnSpc>
              <a:spcBef>
                <a:spcPts val="0"/>
              </a:spcBef>
              <a:spcAft>
                <a:spcPts val="0"/>
              </a:spcAft>
              <a:buClr>
                <a:schemeClr val="dk2"/>
              </a:buClr>
              <a:buSzPts val="1400"/>
              <a:buFont typeface="Calibri"/>
              <a:buChar char="●"/>
            </a:pPr>
            <a:r>
              <a:rPr lang="en">
                <a:solidFill>
                  <a:srgbClr val="595959"/>
                </a:solidFill>
                <a:latin typeface="Calibri"/>
                <a:ea typeface="Calibri"/>
                <a:cs typeface="Calibri"/>
                <a:sym typeface="Calibri"/>
              </a:rPr>
              <a:t>From the time you select your club until you actually hit your shot, you should take no more than 30 to 45 seconds.</a:t>
            </a:r>
            <a:endParaRPr>
              <a:solidFill>
                <a:srgbClr val="595959"/>
              </a:solidFill>
              <a:latin typeface="Calibri"/>
              <a:ea typeface="Calibri"/>
              <a:cs typeface="Calibri"/>
              <a:sym typeface="Calibri"/>
            </a:endParaRPr>
          </a:p>
          <a:p>
            <a:pPr indent="-317500" lvl="0" marL="457200" rtl="0" algn="just">
              <a:lnSpc>
                <a:spcPct val="75000"/>
              </a:lnSpc>
              <a:spcBef>
                <a:spcPts val="0"/>
              </a:spcBef>
              <a:spcAft>
                <a:spcPts val="0"/>
              </a:spcAft>
              <a:buClr>
                <a:schemeClr val="dk2"/>
              </a:buClr>
              <a:buSzPts val="1400"/>
              <a:buFont typeface="Calibri"/>
              <a:buChar char="●"/>
            </a:pPr>
            <a:r>
              <a:rPr lang="en">
                <a:solidFill>
                  <a:srgbClr val="595959"/>
                </a:solidFill>
                <a:latin typeface="Calibri"/>
                <a:ea typeface="Calibri"/>
                <a:cs typeface="Calibri"/>
                <a:sym typeface="Calibri"/>
              </a:rPr>
              <a:t>If you aren't ready to play when it’s your turn, encourage one of your fellow players to hit.</a:t>
            </a:r>
            <a:endParaRPr>
              <a:solidFill>
                <a:srgbClr val="595959"/>
              </a:solidFill>
              <a:latin typeface="Calibri"/>
              <a:ea typeface="Calibri"/>
              <a:cs typeface="Calibri"/>
              <a:sym typeface="Calibri"/>
            </a:endParaRPr>
          </a:p>
          <a:p>
            <a:pPr indent="0" lvl="0" marL="0" marR="0" rtl="0" algn="just">
              <a:lnSpc>
                <a:spcPct val="75000"/>
              </a:lnSpc>
              <a:spcBef>
                <a:spcPts val="0"/>
              </a:spcBef>
              <a:spcAft>
                <a:spcPts val="0"/>
              </a:spcAft>
              <a:buNone/>
            </a:pPr>
            <a:r>
              <a:t/>
            </a:r>
            <a:endParaRPr>
              <a:solidFill>
                <a:srgbClr val="595959"/>
              </a:solidFill>
              <a:latin typeface="Calibri"/>
              <a:ea typeface="Calibri"/>
              <a:cs typeface="Calibri"/>
              <a:sym typeface="Calibri"/>
            </a:endParaRPr>
          </a:p>
          <a:p>
            <a:pPr indent="0" lvl="0" marL="914400" marR="0" rtl="0" algn="just">
              <a:lnSpc>
                <a:spcPct val="75000"/>
              </a:lnSpc>
              <a:spcBef>
                <a:spcPts val="0"/>
              </a:spcBef>
              <a:spcAft>
                <a:spcPts val="0"/>
              </a:spcAft>
              <a:buNone/>
            </a:pPr>
            <a:r>
              <a:t/>
            </a:r>
            <a:endParaRPr>
              <a:solidFill>
                <a:srgbClr val="595959"/>
              </a:solidFill>
              <a:latin typeface="Calibri"/>
              <a:ea typeface="Calibri"/>
              <a:cs typeface="Calibri"/>
              <a:sym typeface="Calibri"/>
            </a:endParaRPr>
          </a:p>
        </p:txBody>
      </p:sp>
      <p:sp>
        <p:nvSpPr>
          <p:cNvPr id="176" name="Google Shape;176;p34"/>
          <p:cNvSpPr txBox="1"/>
          <p:nvPr/>
        </p:nvSpPr>
        <p:spPr>
          <a:xfrm>
            <a:off x="3116396" y="1366225"/>
            <a:ext cx="2775900" cy="2600700"/>
          </a:xfrm>
          <a:prstGeom prst="rect">
            <a:avLst/>
          </a:prstGeom>
          <a:noFill/>
          <a:ln>
            <a:noFill/>
          </a:ln>
        </p:spPr>
        <p:txBody>
          <a:bodyPr anchorCtr="0" anchor="t" bIns="45700" lIns="0" spcFirstLastPara="1" rIns="0" wrap="square" tIns="45700">
            <a:noAutofit/>
          </a:bodyPr>
          <a:lstStyle/>
          <a:p>
            <a:pPr indent="-317500" lvl="0" marL="457200" marR="0" rtl="0" algn="just">
              <a:lnSpc>
                <a:spcPct val="75000"/>
              </a:lnSpc>
              <a:spcBef>
                <a:spcPts val="0"/>
              </a:spcBef>
              <a:spcAft>
                <a:spcPts val="0"/>
              </a:spcAft>
              <a:buClr>
                <a:srgbClr val="595959"/>
              </a:buClr>
              <a:buSzPts val="1400"/>
              <a:buFont typeface="Calibri"/>
              <a:buChar char="●"/>
            </a:pPr>
            <a:r>
              <a:rPr lang="en">
                <a:solidFill>
                  <a:srgbClr val="595959"/>
                </a:solidFill>
                <a:latin typeface="Calibri"/>
                <a:ea typeface="Calibri"/>
                <a:cs typeface="Calibri"/>
                <a:sym typeface="Calibri"/>
              </a:rPr>
              <a:t>If you’re new to the game, set a stroke limit of 8 for each hole. Once you get to that number, pick up your ball and place it on the green and finish the hole from there.</a:t>
            </a:r>
            <a:endParaRPr>
              <a:solidFill>
                <a:srgbClr val="595959"/>
              </a:solidFill>
              <a:latin typeface="Calibri"/>
              <a:ea typeface="Calibri"/>
              <a:cs typeface="Calibri"/>
              <a:sym typeface="Calibri"/>
            </a:endParaRPr>
          </a:p>
          <a:p>
            <a:pPr indent="-317500" lvl="0" marL="457200" marR="0" rtl="0" algn="just">
              <a:lnSpc>
                <a:spcPct val="75000"/>
              </a:lnSpc>
              <a:spcBef>
                <a:spcPts val="0"/>
              </a:spcBef>
              <a:spcAft>
                <a:spcPts val="0"/>
              </a:spcAft>
              <a:buClr>
                <a:srgbClr val="595959"/>
              </a:buClr>
              <a:buSzPts val="1400"/>
              <a:buFont typeface="Calibri"/>
              <a:buChar char="●"/>
            </a:pPr>
            <a:r>
              <a:rPr lang="en">
                <a:solidFill>
                  <a:srgbClr val="595959"/>
                </a:solidFill>
                <a:latin typeface="Calibri"/>
                <a:ea typeface="Calibri"/>
                <a:cs typeface="Calibri"/>
                <a:sym typeface="Calibri"/>
              </a:rPr>
              <a:t>Write down your scores on the next tee box – not on the green.</a:t>
            </a:r>
            <a:endParaRPr>
              <a:solidFill>
                <a:srgbClr val="595959"/>
              </a:solidFill>
              <a:latin typeface="Calibri"/>
              <a:ea typeface="Calibri"/>
              <a:cs typeface="Calibri"/>
              <a:sym typeface="Calibri"/>
            </a:endParaRPr>
          </a:p>
          <a:p>
            <a:pPr indent="-317500" lvl="0" marL="457200" marR="0" rtl="0" algn="just">
              <a:lnSpc>
                <a:spcPct val="75000"/>
              </a:lnSpc>
              <a:spcBef>
                <a:spcPts val="0"/>
              </a:spcBef>
              <a:spcAft>
                <a:spcPts val="0"/>
              </a:spcAft>
              <a:buClr>
                <a:srgbClr val="595959"/>
              </a:buClr>
              <a:buSzPts val="1400"/>
              <a:buFont typeface="Calibri"/>
              <a:buChar char="●"/>
            </a:pPr>
            <a:r>
              <a:rPr lang="en">
                <a:solidFill>
                  <a:srgbClr val="595959"/>
                </a:solidFill>
                <a:latin typeface="Calibri"/>
                <a:ea typeface="Calibri"/>
                <a:cs typeface="Calibri"/>
                <a:sym typeface="Calibri"/>
              </a:rPr>
              <a:t>Park your cart/golf bag on the side of the green toward the next hole.</a:t>
            </a:r>
            <a:endParaRPr>
              <a:solidFill>
                <a:srgbClr val="595959"/>
              </a:solidFill>
              <a:latin typeface="Calibri"/>
              <a:ea typeface="Calibri"/>
              <a:cs typeface="Calibri"/>
              <a:sym typeface="Calibri"/>
            </a:endParaRPr>
          </a:p>
          <a:p>
            <a:pPr indent="-317500" lvl="0" marL="457200" marR="0" rtl="0" algn="just">
              <a:lnSpc>
                <a:spcPct val="75000"/>
              </a:lnSpc>
              <a:spcBef>
                <a:spcPts val="0"/>
              </a:spcBef>
              <a:spcAft>
                <a:spcPts val="0"/>
              </a:spcAft>
              <a:buClr>
                <a:srgbClr val="595959"/>
              </a:buClr>
              <a:buSzPts val="1400"/>
              <a:buFont typeface="Calibri"/>
              <a:buChar char="●"/>
            </a:pPr>
            <a:r>
              <a:rPr lang="en">
                <a:solidFill>
                  <a:srgbClr val="595959"/>
                </a:solidFill>
                <a:latin typeface="Calibri"/>
                <a:ea typeface="Calibri"/>
                <a:cs typeface="Calibri"/>
                <a:sym typeface="Calibri"/>
              </a:rPr>
              <a:t>Limit the amount of time spent at the turn (between holes 9 and 10) or let the group behind you play through.</a:t>
            </a:r>
            <a:endParaRPr>
              <a:solidFill>
                <a:srgbClr val="595959"/>
              </a:solidFill>
              <a:latin typeface="Calibri"/>
              <a:ea typeface="Calibri"/>
              <a:cs typeface="Calibri"/>
              <a:sym typeface="Calibri"/>
            </a:endParaRPr>
          </a:p>
          <a:p>
            <a:pPr indent="-317500" lvl="0" marL="457200" marR="0" rtl="0" algn="just">
              <a:lnSpc>
                <a:spcPct val="75000"/>
              </a:lnSpc>
              <a:spcBef>
                <a:spcPts val="0"/>
              </a:spcBef>
              <a:spcAft>
                <a:spcPts val="0"/>
              </a:spcAft>
              <a:buClr>
                <a:srgbClr val="595959"/>
              </a:buClr>
              <a:buSzPts val="1400"/>
              <a:buFont typeface="Calibri"/>
              <a:buChar char="●"/>
            </a:pPr>
            <a:r>
              <a:rPr lang="en">
                <a:solidFill>
                  <a:srgbClr val="595959"/>
                </a:solidFill>
                <a:latin typeface="Calibri"/>
                <a:ea typeface="Calibri"/>
                <a:cs typeface="Calibri"/>
                <a:sym typeface="Calibri"/>
              </a:rPr>
              <a:t>Limit practice swings to 2. You’ll be surprised at how much time practice swings add to a round of golf.</a:t>
            </a:r>
            <a:endParaRPr>
              <a:solidFill>
                <a:srgbClr val="595959"/>
              </a:solidFill>
              <a:latin typeface="Calibri"/>
              <a:ea typeface="Calibri"/>
              <a:cs typeface="Calibri"/>
              <a:sym typeface="Calibri"/>
            </a:endParaRPr>
          </a:p>
          <a:p>
            <a:pPr indent="0" lvl="0" marL="0" marR="0" rtl="0" algn="just">
              <a:lnSpc>
                <a:spcPct val="75000"/>
              </a:lnSpc>
              <a:spcBef>
                <a:spcPts val="0"/>
              </a:spcBef>
              <a:spcAft>
                <a:spcPts val="0"/>
              </a:spcAft>
              <a:buNone/>
            </a:pPr>
            <a:r>
              <a:t/>
            </a:r>
            <a:endParaRPr>
              <a:solidFill>
                <a:srgbClr val="595959"/>
              </a:solidFill>
              <a:latin typeface="Calibri"/>
              <a:ea typeface="Calibri"/>
              <a:cs typeface="Calibri"/>
              <a:sym typeface="Calibri"/>
            </a:endParaRPr>
          </a:p>
          <a:p>
            <a:pPr indent="0" lvl="0" marL="914400" marR="0" rtl="0" algn="just">
              <a:lnSpc>
                <a:spcPct val="75000"/>
              </a:lnSpc>
              <a:spcBef>
                <a:spcPts val="0"/>
              </a:spcBef>
              <a:spcAft>
                <a:spcPts val="0"/>
              </a:spcAft>
              <a:buNone/>
            </a:pPr>
            <a:r>
              <a:t/>
            </a:r>
            <a:endParaRPr>
              <a:solidFill>
                <a:srgbClr val="595959"/>
              </a:solidFill>
              <a:latin typeface="Calibri"/>
              <a:ea typeface="Calibri"/>
              <a:cs typeface="Calibri"/>
              <a:sym typeface="Calibri"/>
            </a:endParaRPr>
          </a:p>
        </p:txBody>
      </p:sp>
      <p:sp>
        <p:nvSpPr>
          <p:cNvPr id="177" name="Google Shape;177;p34"/>
          <p:cNvSpPr txBox="1"/>
          <p:nvPr/>
        </p:nvSpPr>
        <p:spPr>
          <a:xfrm>
            <a:off x="6000313" y="1200850"/>
            <a:ext cx="2775900" cy="2600700"/>
          </a:xfrm>
          <a:prstGeom prst="rect">
            <a:avLst/>
          </a:prstGeom>
          <a:noFill/>
          <a:ln>
            <a:noFill/>
          </a:ln>
        </p:spPr>
        <p:txBody>
          <a:bodyPr anchorCtr="0" anchor="t" bIns="45700" lIns="0" spcFirstLastPara="1" rIns="0" wrap="square" tIns="45700">
            <a:noAutofit/>
          </a:bodyPr>
          <a:lstStyle/>
          <a:p>
            <a:pPr indent="0" lvl="0" marL="0" marR="0" rtl="0" algn="just">
              <a:lnSpc>
                <a:spcPct val="75000"/>
              </a:lnSpc>
              <a:spcBef>
                <a:spcPts val="0"/>
              </a:spcBef>
              <a:spcAft>
                <a:spcPts val="0"/>
              </a:spcAft>
              <a:buNone/>
            </a:pPr>
            <a:r>
              <a:t/>
            </a:r>
            <a:endParaRPr>
              <a:solidFill>
                <a:srgbClr val="595959"/>
              </a:solidFill>
              <a:latin typeface="Calibri"/>
              <a:ea typeface="Calibri"/>
              <a:cs typeface="Calibri"/>
              <a:sym typeface="Calibri"/>
            </a:endParaRPr>
          </a:p>
          <a:p>
            <a:pPr indent="-317500" lvl="0" marL="457200" marR="0" rtl="0" algn="just">
              <a:lnSpc>
                <a:spcPct val="75000"/>
              </a:lnSpc>
              <a:spcBef>
                <a:spcPts val="0"/>
              </a:spcBef>
              <a:spcAft>
                <a:spcPts val="0"/>
              </a:spcAft>
              <a:buClr>
                <a:srgbClr val="595959"/>
              </a:buClr>
              <a:buSzPts val="1400"/>
              <a:buFont typeface="Calibri"/>
              <a:buChar char="●"/>
            </a:pPr>
            <a:r>
              <a:rPr lang="en">
                <a:solidFill>
                  <a:srgbClr val="595959"/>
                </a:solidFill>
                <a:latin typeface="Calibri"/>
                <a:ea typeface="Calibri"/>
                <a:cs typeface="Calibri"/>
                <a:sym typeface="Calibri"/>
              </a:rPr>
              <a:t>If your group is walking and there are 3 or 4 of you, send the first person to putt out to the next tee box. If you’re in a foursome, also send the second to putt out to the next tee box. The second to last person to putt out should replace the flagstick. This practice can save 30 minutes over an 18-hole round.</a:t>
            </a:r>
            <a:endParaRPr>
              <a:solidFill>
                <a:srgbClr val="595959"/>
              </a:solidFill>
              <a:latin typeface="Calibri"/>
              <a:ea typeface="Calibri"/>
              <a:cs typeface="Calibri"/>
              <a:sym typeface="Calibri"/>
            </a:endParaRPr>
          </a:p>
          <a:p>
            <a:pPr indent="-317500" lvl="0" marL="457200" marR="0" rtl="0" algn="just">
              <a:lnSpc>
                <a:spcPct val="75000"/>
              </a:lnSpc>
              <a:spcBef>
                <a:spcPts val="0"/>
              </a:spcBef>
              <a:spcAft>
                <a:spcPts val="0"/>
              </a:spcAft>
              <a:buClr>
                <a:srgbClr val="595959"/>
              </a:buClr>
              <a:buSzPts val="1400"/>
              <a:buFont typeface="Calibri"/>
              <a:buChar char="●"/>
            </a:pPr>
            <a:r>
              <a:rPr lang="en">
                <a:solidFill>
                  <a:srgbClr val="595959"/>
                </a:solidFill>
                <a:latin typeface="Calibri"/>
                <a:ea typeface="Calibri"/>
                <a:cs typeface="Calibri"/>
                <a:sym typeface="Calibri"/>
              </a:rPr>
              <a:t>It’s extremely rude to not let a group play through that is waiting on yours. The one exception is if you’re also waiting because of the group in front of you. If this is the case, you should make this known to the group behind you.</a:t>
            </a:r>
            <a:endParaRPr>
              <a:solidFill>
                <a:srgbClr val="595959"/>
              </a:solidFill>
              <a:latin typeface="Calibri"/>
              <a:ea typeface="Calibri"/>
              <a:cs typeface="Calibri"/>
              <a:sym typeface="Calibri"/>
            </a:endParaRPr>
          </a:p>
          <a:p>
            <a:pPr indent="0" lvl="0" marL="1371600" marR="0" rtl="0" algn="just">
              <a:lnSpc>
                <a:spcPct val="75000"/>
              </a:lnSpc>
              <a:spcBef>
                <a:spcPts val="0"/>
              </a:spcBef>
              <a:spcAft>
                <a:spcPts val="0"/>
              </a:spcAft>
              <a:buNone/>
            </a:pPr>
            <a:r>
              <a:t/>
            </a:r>
            <a:endParaRPr>
              <a:solidFill>
                <a:srgbClr val="595959"/>
              </a:solidFill>
              <a:latin typeface="Calibri"/>
              <a:ea typeface="Calibri"/>
              <a:cs typeface="Calibri"/>
              <a:sym typeface="Calibri"/>
            </a:endParaRPr>
          </a:p>
          <a:p>
            <a:pPr indent="0" lvl="0" marL="1371600" marR="0" rtl="0" algn="just">
              <a:lnSpc>
                <a:spcPct val="75000"/>
              </a:lnSpc>
              <a:spcBef>
                <a:spcPts val="0"/>
              </a:spcBef>
              <a:spcAft>
                <a:spcPts val="0"/>
              </a:spcAft>
              <a:buNone/>
            </a:pPr>
            <a:r>
              <a:t/>
            </a:r>
            <a:endParaRPr>
              <a:solidFill>
                <a:srgbClr val="595959"/>
              </a:solidFill>
              <a:latin typeface="Calibri"/>
              <a:ea typeface="Calibri"/>
              <a:cs typeface="Calibri"/>
              <a:sym typeface="Calibri"/>
            </a:endParaRPr>
          </a:p>
          <a:p>
            <a:pPr indent="0" lvl="0" marL="1371600" marR="0" rtl="0" algn="just">
              <a:lnSpc>
                <a:spcPct val="75000"/>
              </a:lnSpc>
              <a:spcBef>
                <a:spcPts val="0"/>
              </a:spcBef>
              <a:spcAft>
                <a:spcPts val="0"/>
              </a:spcAft>
              <a:buNone/>
            </a:pPr>
            <a:r>
              <a:t/>
            </a:r>
            <a:endParaRPr>
              <a:solidFill>
                <a:srgbClr val="59595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35"/>
          <p:cNvPicPr preferRelativeResize="0"/>
          <p:nvPr/>
        </p:nvPicPr>
        <p:blipFill rotWithShape="1">
          <a:blip r:embed="rId3">
            <a:alphaModFix/>
          </a:blip>
          <a:srcRect b="0" l="0" r="0" t="87907"/>
          <a:stretch/>
        </p:blipFill>
        <p:spPr>
          <a:xfrm>
            <a:off x="5125" y="-3"/>
            <a:ext cx="9144003" cy="1105725"/>
          </a:xfrm>
          <a:prstGeom prst="rect">
            <a:avLst/>
          </a:prstGeom>
          <a:noFill/>
          <a:ln>
            <a:noFill/>
          </a:ln>
        </p:spPr>
      </p:pic>
      <p:sp>
        <p:nvSpPr>
          <p:cNvPr id="183" name="Google Shape;183;p35"/>
          <p:cNvSpPr/>
          <p:nvPr/>
        </p:nvSpPr>
        <p:spPr>
          <a:xfrm>
            <a:off x="0" y="5026947"/>
            <a:ext cx="9144000" cy="1164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184" name="Google Shape;184;p35"/>
          <p:cNvSpPr txBox="1"/>
          <p:nvPr/>
        </p:nvSpPr>
        <p:spPr>
          <a:xfrm>
            <a:off x="715925" y="317325"/>
            <a:ext cx="7239900" cy="7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 sz="2200">
                <a:solidFill>
                  <a:schemeClr val="lt1"/>
                </a:solidFill>
                <a:latin typeface="Roboto"/>
                <a:ea typeface="Roboto"/>
                <a:cs typeface="Roboto"/>
                <a:sym typeface="Roboto"/>
              </a:rPr>
              <a:t>Maintain the course:</a:t>
            </a:r>
            <a:endParaRPr b="1" sz="2200">
              <a:solidFill>
                <a:schemeClr val="lt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a:solidFill>
                <a:schemeClr val="lt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a:solidFill>
                <a:schemeClr val="lt1"/>
              </a:solidFill>
              <a:latin typeface="Roboto"/>
              <a:ea typeface="Roboto"/>
              <a:cs typeface="Roboto"/>
              <a:sym typeface="Roboto"/>
            </a:endParaRPr>
          </a:p>
        </p:txBody>
      </p:sp>
      <p:sp>
        <p:nvSpPr>
          <p:cNvPr id="185" name="Google Shape;185;p35"/>
          <p:cNvSpPr txBox="1"/>
          <p:nvPr/>
        </p:nvSpPr>
        <p:spPr>
          <a:xfrm>
            <a:off x="152400" y="1645688"/>
            <a:ext cx="2744400" cy="3026100"/>
          </a:xfrm>
          <a:prstGeom prst="rect">
            <a:avLst/>
          </a:prstGeom>
          <a:noFill/>
          <a:ln>
            <a:noFill/>
          </a:ln>
        </p:spPr>
        <p:txBody>
          <a:bodyPr anchorCtr="0" anchor="t" bIns="45700" lIns="0" spcFirstLastPara="1" rIns="0" wrap="square" tIns="45700">
            <a:noAutofit/>
          </a:bodyPr>
          <a:lstStyle/>
          <a:p>
            <a:pPr indent="0" lvl="0" marL="0" rtl="0" algn="just">
              <a:lnSpc>
                <a:spcPct val="75000"/>
              </a:lnSpc>
              <a:spcBef>
                <a:spcPts val="0"/>
              </a:spcBef>
              <a:spcAft>
                <a:spcPts val="0"/>
              </a:spcAft>
              <a:buNone/>
            </a:pPr>
            <a:r>
              <a:t/>
            </a:r>
            <a:endParaRPr b="1" sz="1600">
              <a:solidFill>
                <a:srgbClr val="595959"/>
              </a:solidFill>
              <a:latin typeface="Calibri"/>
              <a:ea typeface="Calibri"/>
              <a:cs typeface="Calibri"/>
              <a:sym typeface="Calibri"/>
            </a:endParaRPr>
          </a:p>
          <a:p>
            <a:pPr indent="0" lvl="0" marL="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330200" lvl="0" marL="457200" rtl="0" algn="just">
              <a:lnSpc>
                <a:spcPct val="75000"/>
              </a:lnSpc>
              <a:spcBef>
                <a:spcPts val="0"/>
              </a:spcBef>
              <a:spcAft>
                <a:spcPts val="0"/>
              </a:spcAft>
              <a:buClr>
                <a:schemeClr val="dk2"/>
              </a:buClr>
              <a:buSzPts val="1600"/>
              <a:buFont typeface="Calibri"/>
              <a:buChar char="●"/>
            </a:pPr>
            <a:r>
              <a:rPr lang="en" sz="1600">
                <a:solidFill>
                  <a:srgbClr val="595959"/>
                </a:solidFill>
                <a:latin typeface="Calibri"/>
                <a:ea typeface="Calibri"/>
                <a:cs typeface="Calibri"/>
                <a:sym typeface="Calibri"/>
              </a:rPr>
              <a:t>Use any available container of soil/seed mixture to fill the divot.</a:t>
            </a:r>
            <a:endParaRPr sz="1600">
              <a:solidFill>
                <a:srgbClr val="595959"/>
              </a:solidFill>
              <a:latin typeface="Calibri"/>
              <a:ea typeface="Calibri"/>
              <a:cs typeface="Calibri"/>
              <a:sym typeface="Calibri"/>
            </a:endParaRPr>
          </a:p>
          <a:p>
            <a:pPr indent="0" lvl="0" marL="137160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330200" lvl="0" marL="457200" rtl="0" algn="just">
              <a:lnSpc>
                <a:spcPct val="75000"/>
              </a:lnSpc>
              <a:spcBef>
                <a:spcPts val="0"/>
              </a:spcBef>
              <a:spcAft>
                <a:spcPts val="0"/>
              </a:spcAft>
              <a:buClr>
                <a:schemeClr val="dk2"/>
              </a:buClr>
              <a:buSzPts val="1600"/>
              <a:buFont typeface="Calibri"/>
              <a:buChar char="●"/>
            </a:pPr>
            <a:r>
              <a:rPr lang="en" sz="1600">
                <a:solidFill>
                  <a:srgbClr val="595959"/>
                </a:solidFill>
                <a:latin typeface="Calibri"/>
                <a:ea typeface="Calibri"/>
                <a:cs typeface="Calibri"/>
                <a:sym typeface="Calibri"/>
              </a:rPr>
              <a:t>Use the toe of your shoe to kick in the edges of the divot.</a:t>
            </a:r>
            <a:endParaRPr sz="1600">
              <a:solidFill>
                <a:srgbClr val="595959"/>
              </a:solidFill>
              <a:latin typeface="Calibri"/>
              <a:ea typeface="Calibri"/>
              <a:cs typeface="Calibri"/>
              <a:sym typeface="Calibri"/>
            </a:endParaRPr>
          </a:p>
          <a:p>
            <a:pPr indent="0" lvl="0" marL="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0" lvl="0" marL="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0" lvl="0" marL="91440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p:txBody>
      </p:sp>
      <p:sp>
        <p:nvSpPr>
          <p:cNvPr id="186" name="Google Shape;186;p35"/>
          <p:cNvSpPr txBox="1"/>
          <p:nvPr/>
        </p:nvSpPr>
        <p:spPr>
          <a:xfrm>
            <a:off x="3184059" y="1441438"/>
            <a:ext cx="2775900" cy="2600700"/>
          </a:xfrm>
          <a:prstGeom prst="rect">
            <a:avLst/>
          </a:prstGeom>
          <a:noFill/>
          <a:ln>
            <a:noFill/>
          </a:ln>
        </p:spPr>
        <p:txBody>
          <a:bodyPr anchorCtr="0" anchor="t" bIns="45700" lIns="0" spcFirstLastPara="1" rIns="0" wrap="square" tIns="45700">
            <a:noAutofit/>
          </a:bodyPr>
          <a:lstStyle/>
          <a:p>
            <a:pPr indent="0" lvl="0" marL="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330200" lvl="0" marL="457200" marR="0" rtl="0" algn="just">
              <a:lnSpc>
                <a:spcPct val="65000"/>
              </a:lnSpc>
              <a:spcBef>
                <a:spcPts val="0"/>
              </a:spcBef>
              <a:spcAft>
                <a:spcPts val="0"/>
              </a:spcAft>
              <a:buClr>
                <a:srgbClr val="595959"/>
              </a:buClr>
              <a:buSzPts val="1600"/>
              <a:buFont typeface="Calibri"/>
              <a:buChar char="●"/>
            </a:pPr>
            <a:r>
              <a:rPr lang="en" sz="1600">
                <a:solidFill>
                  <a:srgbClr val="595959"/>
                </a:solidFill>
                <a:latin typeface="Calibri"/>
                <a:ea typeface="Calibri"/>
                <a:cs typeface="Calibri"/>
                <a:sym typeface="Calibri"/>
              </a:rPr>
              <a:t>Bring a rake into the bunker with you</a:t>
            </a:r>
            <a:endParaRPr sz="1600">
              <a:solidFill>
                <a:srgbClr val="595959"/>
              </a:solidFill>
              <a:latin typeface="Calibri"/>
              <a:ea typeface="Calibri"/>
              <a:cs typeface="Calibri"/>
              <a:sym typeface="Calibri"/>
            </a:endParaRPr>
          </a:p>
          <a:p>
            <a:pPr indent="0" lvl="0" marL="457200" marR="0" rtl="0" algn="just">
              <a:lnSpc>
                <a:spcPct val="65000"/>
              </a:lnSpc>
              <a:spcBef>
                <a:spcPts val="0"/>
              </a:spcBef>
              <a:spcAft>
                <a:spcPts val="0"/>
              </a:spcAft>
              <a:buNone/>
            </a:pPr>
            <a:r>
              <a:t/>
            </a:r>
            <a:endParaRPr sz="1600">
              <a:solidFill>
                <a:srgbClr val="595959"/>
              </a:solidFill>
              <a:latin typeface="Calibri"/>
              <a:ea typeface="Calibri"/>
              <a:cs typeface="Calibri"/>
              <a:sym typeface="Calibri"/>
            </a:endParaRPr>
          </a:p>
          <a:p>
            <a:pPr indent="-330200" lvl="0" marL="457200" marR="0" rtl="0" algn="just">
              <a:lnSpc>
                <a:spcPct val="65000"/>
              </a:lnSpc>
              <a:spcBef>
                <a:spcPts val="0"/>
              </a:spcBef>
              <a:spcAft>
                <a:spcPts val="0"/>
              </a:spcAft>
              <a:buClr>
                <a:srgbClr val="595959"/>
              </a:buClr>
              <a:buSzPts val="1600"/>
              <a:buFont typeface="Calibri"/>
              <a:buChar char="●"/>
            </a:pPr>
            <a:r>
              <a:rPr lang="en" sz="1600">
                <a:solidFill>
                  <a:srgbClr val="595959"/>
                </a:solidFill>
                <a:latin typeface="Calibri"/>
                <a:ea typeface="Calibri"/>
                <a:cs typeface="Calibri"/>
                <a:sym typeface="Calibri"/>
              </a:rPr>
              <a:t> Enter the bunker from the low side at a point nearest to the ball.</a:t>
            </a:r>
            <a:endParaRPr sz="1600">
              <a:solidFill>
                <a:srgbClr val="595959"/>
              </a:solidFill>
              <a:latin typeface="Calibri"/>
              <a:ea typeface="Calibri"/>
              <a:cs typeface="Calibri"/>
              <a:sym typeface="Calibri"/>
            </a:endParaRPr>
          </a:p>
          <a:p>
            <a:pPr indent="0" lvl="0" marL="457200" marR="0" rtl="0" algn="just">
              <a:lnSpc>
                <a:spcPct val="65000"/>
              </a:lnSpc>
              <a:spcBef>
                <a:spcPts val="0"/>
              </a:spcBef>
              <a:spcAft>
                <a:spcPts val="0"/>
              </a:spcAft>
              <a:buNone/>
            </a:pPr>
            <a:r>
              <a:t/>
            </a:r>
            <a:endParaRPr sz="1600">
              <a:solidFill>
                <a:srgbClr val="595959"/>
              </a:solidFill>
              <a:latin typeface="Calibri"/>
              <a:ea typeface="Calibri"/>
              <a:cs typeface="Calibri"/>
              <a:sym typeface="Calibri"/>
            </a:endParaRPr>
          </a:p>
          <a:p>
            <a:pPr indent="-330200" lvl="0" marL="457200" marR="0" rtl="0" algn="just">
              <a:lnSpc>
                <a:spcPct val="65000"/>
              </a:lnSpc>
              <a:spcBef>
                <a:spcPts val="0"/>
              </a:spcBef>
              <a:spcAft>
                <a:spcPts val="0"/>
              </a:spcAft>
              <a:buClr>
                <a:srgbClr val="595959"/>
              </a:buClr>
              <a:buSzPts val="1600"/>
              <a:buFont typeface="Calibri"/>
              <a:buChar char="●"/>
            </a:pPr>
            <a:r>
              <a:rPr lang="en" sz="1600">
                <a:solidFill>
                  <a:srgbClr val="595959"/>
                </a:solidFill>
                <a:latin typeface="Calibri"/>
                <a:ea typeface="Calibri"/>
                <a:cs typeface="Calibri"/>
                <a:sym typeface="Calibri"/>
              </a:rPr>
              <a:t>Whenever possible, avoid walking on the steep face</a:t>
            </a:r>
            <a:endParaRPr sz="1600">
              <a:solidFill>
                <a:srgbClr val="595959"/>
              </a:solidFill>
              <a:latin typeface="Calibri"/>
              <a:ea typeface="Calibri"/>
              <a:cs typeface="Calibri"/>
              <a:sym typeface="Calibri"/>
            </a:endParaRPr>
          </a:p>
          <a:p>
            <a:pPr indent="0" lvl="0" marL="457200" marR="0" rtl="0" algn="just">
              <a:lnSpc>
                <a:spcPct val="65000"/>
              </a:lnSpc>
              <a:spcBef>
                <a:spcPts val="0"/>
              </a:spcBef>
              <a:spcAft>
                <a:spcPts val="0"/>
              </a:spcAft>
              <a:buNone/>
            </a:pPr>
            <a:r>
              <a:t/>
            </a:r>
            <a:endParaRPr sz="1600">
              <a:solidFill>
                <a:srgbClr val="595959"/>
              </a:solidFill>
              <a:latin typeface="Calibri"/>
              <a:ea typeface="Calibri"/>
              <a:cs typeface="Calibri"/>
              <a:sym typeface="Calibri"/>
            </a:endParaRPr>
          </a:p>
          <a:p>
            <a:pPr indent="-330200" lvl="0" marL="457200" marR="0" rtl="0" algn="just">
              <a:lnSpc>
                <a:spcPct val="65000"/>
              </a:lnSpc>
              <a:spcBef>
                <a:spcPts val="0"/>
              </a:spcBef>
              <a:spcAft>
                <a:spcPts val="0"/>
              </a:spcAft>
              <a:buClr>
                <a:srgbClr val="595959"/>
              </a:buClr>
              <a:buSzPts val="1600"/>
              <a:buFont typeface="Calibri"/>
              <a:buChar char="●"/>
            </a:pPr>
            <a:r>
              <a:rPr lang="en" sz="1600">
                <a:solidFill>
                  <a:srgbClr val="595959"/>
                </a:solidFill>
                <a:latin typeface="Calibri"/>
                <a:ea typeface="Calibri"/>
                <a:cs typeface="Calibri"/>
                <a:sym typeface="Calibri"/>
              </a:rPr>
              <a:t>After hitting your shot, rake the area you played from, as well as all your footprints and smooth out any other imperfection.</a:t>
            </a:r>
            <a:endParaRPr sz="1600">
              <a:solidFill>
                <a:srgbClr val="595959"/>
              </a:solidFill>
              <a:latin typeface="Calibri"/>
              <a:ea typeface="Calibri"/>
              <a:cs typeface="Calibri"/>
              <a:sym typeface="Calibri"/>
            </a:endParaRPr>
          </a:p>
          <a:p>
            <a:pPr indent="0" lvl="0" marL="457200" marR="0" rtl="0" algn="just">
              <a:lnSpc>
                <a:spcPct val="65000"/>
              </a:lnSpc>
              <a:spcBef>
                <a:spcPts val="0"/>
              </a:spcBef>
              <a:spcAft>
                <a:spcPts val="0"/>
              </a:spcAft>
              <a:buNone/>
            </a:pPr>
            <a:r>
              <a:t/>
            </a:r>
            <a:endParaRPr sz="1600">
              <a:solidFill>
                <a:srgbClr val="595959"/>
              </a:solidFill>
              <a:latin typeface="Calibri"/>
              <a:ea typeface="Calibri"/>
              <a:cs typeface="Calibri"/>
              <a:sym typeface="Calibri"/>
            </a:endParaRPr>
          </a:p>
          <a:p>
            <a:pPr indent="-330200" lvl="0" marL="457200" marR="0" rtl="0" algn="just">
              <a:lnSpc>
                <a:spcPct val="65000"/>
              </a:lnSpc>
              <a:spcBef>
                <a:spcPts val="0"/>
              </a:spcBef>
              <a:spcAft>
                <a:spcPts val="0"/>
              </a:spcAft>
              <a:buClr>
                <a:srgbClr val="595959"/>
              </a:buClr>
              <a:buSzPts val="1600"/>
              <a:buFont typeface="Calibri"/>
              <a:buChar char="●"/>
            </a:pPr>
            <a:r>
              <a:rPr lang="en" sz="1600">
                <a:solidFill>
                  <a:srgbClr val="595959"/>
                </a:solidFill>
                <a:latin typeface="Calibri"/>
                <a:ea typeface="Calibri"/>
                <a:cs typeface="Calibri"/>
                <a:sym typeface="Calibri"/>
              </a:rPr>
              <a:t>Rakes should be left either just inside or nearby the bunker.</a:t>
            </a:r>
            <a:endParaRPr sz="1600">
              <a:solidFill>
                <a:srgbClr val="595959"/>
              </a:solidFill>
              <a:latin typeface="Calibri"/>
              <a:ea typeface="Calibri"/>
              <a:cs typeface="Calibri"/>
              <a:sym typeface="Calibri"/>
            </a:endParaRPr>
          </a:p>
          <a:p>
            <a:pPr indent="0" lvl="0" marL="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0" lvl="0" marL="91440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p:txBody>
      </p:sp>
      <p:sp>
        <p:nvSpPr>
          <p:cNvPr id="187" name="Google Shape;187;p35"/>
          <p:cNvSpPr txBox="1"/>
          <p:nvPr/>
        </p:nvSpPr>
        <p:spPr>
          <a:xfrm>
            <a:off x="6081225" y="1913475"/>
            <a:ext cx="2867400" cy="2600700"/>
          </a:xfrm>
          <a:prstGeom prst="rect">
            <a:avLst/>
          </a:prstGeom>
          <a:noFill/>
          <a:ln>
            <a:noFill/>
          </a:ln>
        </p:spPr>
        <p:txBody>
          <a:bodyPr anchorCtr="0" anchor="t" bIns="45700" lIns="0" spcFirstLastPara="1" rIns="0" wrap="square" tIns="45700">
            <a:noAutofit/>
          </a:bodyPr>
          <a:lstStyle/>
          <a:p>
            <a:pPr indent="0" lvl="0" marL="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330200" lvl="0" marL="457200" marR="0" rtl="0" algn="just">
              <a:lnSpc>
                <a:spcPct val="75000"/>
              </a:lnSpc>
              <a:spcBef>
                <a:spcPts val="0"/>
              </a:spcBef>
              <a:spcAft>
                <a:spcPts val="0"/>
              </a:spcAft>
              <a:buClr>
                <a:srgbClr val="595959"/>
              </a:buClr>
              <a:buSzPts val="1600"/>
              <a:buFont typeface="Calibri"/>
              <a:buChar char="●"/>
            </a:pPr>
            <a:r>
              <a:rPr lang="en" sz="1600">
                <a:solidFill>
                  <a:srgbClr val="595959"/>
                </a:solidFill>
                <a:latin typeface="Calibri"/>
                <a:ea typeface="Calibri"/>
                <a:cs typeface="Calibri"/>
                <a:sym typeface="Calibri"/>
              </a:rPr>
              <a:t>Use a tee, knife, key or repair tool</a:t>
            </a:r>
            <a:endParaRPr sz="1600">
              <a:solidFill>
                <a:srgbClr val="595959"/>
              </a:solidFill>
              <a:latin typeface="Calibri"/>
              <a:ea typeface="Calibri"/>
              <a:cs typeface="Calibri"/>
              <a:sym typeface="Calibri"/>
            </a:endParaRPr>
          </a:p>
          <a:p>
            <a:pPr indent="0" lvl="0" marL="137160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330200" lvl="0" marL="457200" marR="0" rtl="0" algn="just">
              <a:lnSpc>
                <a:spcPct val="75000"/>
              </a:lnSpc>
              <a:spcBef>
                <a:spcPts val="0"/>
              </a:spcBef>
              <a:spcAft>
                <a:spcPts val="0"/>
              </a:spcAft>
              <a:buClr>
                <a:srgbClr val="595959"/>
              </a:buClr>
              <a:buSzPts val="1600"/>
              <a:buFont typeface="Calibri"/>
              <a:buChar char="●"/>
            </a:pPr>
            <a:r>
              <a:rPr lang="en" sz="1600">
                <a:solidFill>
                  <a:srgbClr val="595959"/>
                </a:solidFill>
                <a:latin typeface="Calibri"/>
                <a:ea typeface="Calibri"/>
                <a:cs typeface="Calibri"/>
                <a:sym typeface="Calibri"/>
              </a:rPr>
              <a:t>Repair the mark by working the edges towards the center, without lifting the center of the mark. Don't tear the grass. Finish by smoothing the area with a club or your foot. Try to get the area smooth enough to putt over.</a:t>
            </a:r>
            <a:endParaRPr sz="1600">
              <a:solidFill>
                <a:srgbClr val="595959"/>
              </a:solidFill>
              <a:latin typeface="Calibri"/>
              <a:ea typeface="Calibri"/>
              <a:cs typeface="Calibri"/>
              <a:sym typeface="Calibri"/>
            </a:endParaRPr>
          </a:p>
          <a:p>
            <a:pPr indent="0" lvl="0" marL="137160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0" lvl="0" marL="137160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0" lvl="0" marL="137160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p:txBody>
      </p:sp>
      <p:sp>
        <p:nvSpPr>
          <p:cNvPr id="188" name="Google Shape;188;p35"/>
          <p:cNvSpPr txBox="1"/>
          <p:nvPr/>
        </p:nvSpPr>
        <p:spPr>
          <a:xfrm>
            <a:off x="580875" y="1310000"/>
            <a:ext cx="2364000" cy="738900"/>
          </a:xfrm>
          <a:prstGeom prst="rect">
            <a:avLst/>
          </a:prstGeom>
          <a:noFill/>
          <a:ln>
            <a:noFill/>
          </a:ln>
        </p:spPr>
        <p:txBody>
          <a:bodyPr anchorCtr="0" anchor="t" bIns="91425" lIns="91425" spcFirstLastPara="1" rIns="91425" wrap="square" tIns="91425">
            <a:spAutoFit/>
          </a:bodyPr>
          <a:lstStyle/>
          <a:p>
            <a:pPr indent="0" lvl="0" marL="0" rtl="0" algn="just">
              <a:lnSpc>
                <a:spcPct val="75000"/>
              </a:lnSpc>
              <a:spcBef>
                <a:spcPts val="0"/>
              </a:spcBef>
              <a:spcAft>
                <a:spcPts val="0"/>
              </a:spcAft>
              <a:buNone/>
            </a:pPr>
            <a:r>
              <a:rPr b="1" lang="en" sz="1600">
                <a:solidFill>
                  <a:schemeClr val="dk2"/>
                </a:solidFill>
                <a:latin typeface="Calibri"/>
                <a:ea typeface="Calibri"/>
                <a:cs typeface="Calibri"/>
                <a:sym typeface="Calibri"/>
              </a:rPr>
              <a:t>Replace your divots, but if turf explodes and fragments:</a:t>
            </a:r>
            <a:endParaRPr/>
          </a:p>
        </p:txBody>
      </p:sp>
      <p:sp>
        <p:nvSpPr>
          <p:cNvPr id="189" name="Google Shape;189;p35"/>
          <p:cNvSpPr txBox="1"/>
          <p:nvPr/>
        </p:nvSpPr>
        <p:spPr>
          <a:xfrm>
            <a:off x="3445050" y="1310000"/>
            <a:ext cx="2667300" cy="554100"/>
          </a:xfrm>
          <a:prstGeom prst="rect">
            <a:avLst/>
          </a:prstGeom>
          <a:noFill/>
          <a:ln>
            <a:noFill/>
          </a:ln>
        </p:spPr>
        <p:txBody>
          <a:bodyPr anchorCtr="0" anchor="t" bIns="91425" lIns="91425" spcFirstLastPara="1" rIns="91425" wrap="square" tIns="91425">
            <a:spAutoFit/>
          </a:bodyPr>
          <a:lstStyle/>
          <a:p>
            <a:pPr indent="0" lvl="0" marL="0" rtl="0" algn="just">
              <a:lnSpc>
                <a:spcPct val="75000"/>
              </a:lnSpc>
              <a:spcBef>
                <a:spcPts val="0"/>
              </a:spcBef>
              <a:spcAft>
                <a:spcPts val="0"/>
              </a:spcAft>
              <a:buNone/>
            </a:pPr>
            <a:r>
              <a:rPr b="1" lang="en" sz="1600">
                <a:solidFill>
                  <a:schemeClr val="dk2"/>
                </a:solidFill>
                <a:latin typeface="Calibri"/>
                <a:ea typeface="Calibri"/>
                <a:cs typeface="Calibri"/>
                <a:sym typeface="Calibri"/>
              </a:rPr>
              <a:t>If your ball lands in a bunker:</a:t>
            </a:r>
            <a:endParaRPr b="1" sz="1600">
              <a:solidFill>
                <a:schemeClr val="dk2"/>
              </a:solidFill>
              <a:latin typeface="Calibri"/>
              <a:ea typeface="Calibri"/>
              <a:cs typeface="Calibri"/>
              <a:sym typeface="Calibri"/>
            </a:endParaRPr>
          </a:p>
          <a:p>
            <a:pPr indent="0" lvl="0" marL="0" rtl="0" algn="just">
              <a:lnSpc>
                <a:spcPct val="75000"/>
              </a:lnSpc>
              <a:spcBef>
                <a:spcPts val="0"/>
              </a:spcBef>
              <a:spcAft>
                <a:spcPts val="0"/>
              </a:spcAft>
              <a:buNone/>
            </a:pPr>
            <a:r>
              <a:t/>
            </a:r>
            <a:endParaRPr b="1" sz="1600">
              <a:solidFill>
                <a:schemeClr val="dk2"/>
              </a:solidFill>
              <a:latin typeface="Calibri"/>
              <a:ea typeface="Calibri"/>
              <a:cs typeface="Calibri"/>
              <a:sym typeface="Calibri"/>
            </a:endParaRPr>
          </a:p>
        </p:txBody>
      </p:sp>
      <p:sp>
        <p:nvSpPr>
          <p:cNvPr id="190" name="Google Shape;190;p35"/>
          <p:cNvSpPr txBox="1"/>
          <p:nvPr/>
        </p:nvSpPr>
        <p:spPr>
          <a:xfrm>
            <a:off x="6465650" y="1310000"/>
            <a:ext cx="2544300" cy="923400"/>
          </a:xfrm>
          <a:prstGeom prst="rect">
            <a:avLst/>
          </a:prstGeom>
          <a:noFill/>
          <a:ln>
            <a:noFill/>
          </a:ln>
        </p:spPr>
        <p:txBody>
          <a:bodyPr anchorCtr="0" anchor="t" bIns="91425" lIns="91425" spcFirstLastPara="1" rIns="91425" wrap="square" tIns="91425">
            <a:spAutoFit/>
          </a:bodyPr>
          <a:lstStyle/>
          <a:p>
            <a:pPr indent="0" lvl="0" marL="0" rtl="0" algn="just">
              <a:lnSpc>
                <a:spcPct val="75000"/>
              </a:lnSpc>
              <a:spcBef>
                <a:spcPts val="0"/>
              </a:spcBef>
              <a:spcAft>
                <a:spcPts val="0"/>
              </a:spcAft>
              <a:buNone/>
            </a:pPr>
            <a:r>
              <a:rPr b="1" lang="en" sz="1600">
                <a:solidFill>
                  <a:schemeClr val="dk2"/>
                </a:solidFill>
                <a:latin typeface="Calibri"/>
                <a:ea typeface="Calibri"/>
                <a:cs typeface="Calibri"/>
                <a:sym typeface="Calibri"/>
              </a:rPr>
              <a:t>Repair any pitch mark or indentation caused by your ball hitting the green.</a:t>
            </a:r>
            <a:endParaRPr b="1" sz="1600">
              <a:solidFill>
                <a:schemeClr val="dk2"/>
              </a:solidFill>
              <a:latin typeface="Calibri"/>
              <a:ea typeface="Calibri"/>
              <a:cs typeface="Calibri"/>
              <a:sym typeface="Calibri"/>
            </a:endParaRPr>
          </a:p>
          <a:p>
            <a:pPr indent="0" lvl="0" marL="0" rtl="0" algn="just">
              <a:lnSpc>
                <a:spcPct val="75000"/>
              </a:lnSpc>
              <a:spcBef>
                <a:spcPts val="0"/>
              </a:spcBef>
              <a:spcAft>
                <a:spcPts val="0"/>
              </a:spcAft>
              <a:buNone/>
            </a:pPr>
            <a:r>
              <a:t/>
            </a:r>
            <a:endParaRPr b="1" sz="1600">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6"/>
          <p:cNvSpPr txBox="1"/>
          <p:nvPr/>
        </p:nvSpPr>
        <p:spPr>
          <a:xfrm>
            <a:off x="876950" y="2334112"/>
            <a:ext cx="1919400" cy="5664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Clr>
                <a:schemeClr val="dk1"/>
              </a:buClr>
              <a:buSzPts val="1100"/>
              <a:buFont typeface="Arial"/>
              <a:buNone/>
            </a:pPr>
            <a:r>
              <a:rPr lang="en" sz="1200">
                <a:solidFill>
                  <a:srgbClr val="595959"/>
                </a:solidFill>
                <a:latin typeface="Calibri"/>
                <a:ea typeface="Calibri"/>
                <a:cs typeface="Calibri"/>
                <a:sym typeface="Calibri"/>
              </a:rPr>
              <a:t>Don’t stand directly behind someone or directly in front</a:t>
            </a:r>
            <a:endParaRPr sz="1200">
              <a:solidFill>
                <a:srgbClr val="595959"/>
              </a:solidFill>
              <a:latin typeface="Calibri"/>
              <a:ea typeface="Calibri"/>
              <a:cs typeface="Calibri"/>
              <a:sym typeface="Calibri"/>
            </a:endParaRPr>
          </a:p>
          <a:p>
            <a:pPr indent="0" lvl="0" marL="0" marR="0" rtl="0" algn="l">
              <a:spcBef>
                <a:spcPts val="0"/>
              </a:spcBef>
              <a:spcAft>
                <a:spcPts val="0"/>
              </a:spcAft>
              <a:buSzPts val="1100"/>
              <a:buNone/>
            </a:pPr>
            <a:r>
              <a:t/>
            </a:r>
            <a:endParaRPr sz="12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200">
              <a:solidFill>
                <a:srgbClr val="595959"/>
              </a:solidFill>
              <a:latin typeface="Calibri"/>
              <a:ea typeface="Calibri"/>
              <a:cs typeface="Calibri"/>
              <a:sym typeface="Calibri"/>
            </a:endParaRPr>
          </a:p>
          <a:p>
            <a:pPr indent="0" lvl="0" marL="0" marR="0" rtl="0" algn="l">
              <a:spcBef>
                <a:spcPts val="0"/>
              </a:spcBef>
              <a:spcAft>
                <a:spcPts val="0"/>
              </a:spcAft>
              <a:buSzPts val="1100"/>
              <a:buNone/>
            </a:pPr>
            <a:r>
              <a:t/>
            </a:r>
            <a:endParaRPr sz="12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200">
              <a:solidFill>
                <a:srgbClr val="595959"/>
              </a:solidFill>
              <a:latin typeface="Calibri"/>
              <a:ea typeface="Calibri"/>
              <a:cs typeface="Calibri"/>
              <a:sym typeface="Calibri"/>
            </a:endParaRPr>
          </a:p>
        </p:txBody>
      </p:sp>
      <p:sp>
        <p:nvSpPr>
          <p:cNvPr id="196" name="Google Shape;196;p36"/>
          <p:cNvSpPr/>
          <p:nvPr/>
        </p:nvSpPr>
        <p:spPr>
          <a:xfrm>
            <a:off x="0" y="-4999"/>
            <a:ext cx="9144000" cy="11172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6"/>
          <p:cNvSpPr/>
          <p:nvPr/>
        </p:nvSpPr>
        <p:spPr>
          <a:xfrm>
            <a:off x="0" y="5026947"/>
            <a:ext cx="9144000" cy="1164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198" name="Google Shape;198;p36"/>
          <p:cNvSpPr txBox="1"/>
          <p:nvPr/>
        </p:nvSpPr>
        <p:spPr>
          <a:xfrm>
            <a:off x="3713350" y="3301562"/>
            <a:ext cx="1919400" cy="769500"/>
          </a:xfrm>
          <a:prstGeom prst="rect">
            <a:avLst/>
          </a:prstGeom>
          <a:noFill/>
          <a:ln>
            <a:noFill/>
          </a:ln>
        </p:spPr>
        <p:txBody>
          <a:bodyPr anchorCtr="0" anchor="t" bIns="45700" lIns="0" spcFirstLastPara="1" rIns="0" wrap="square" tIns="45700">
            <a:noAutofit/>
          </a:bodyPr>
          <a:lstStyle/>
          <a:p>
            <a:pPr indent="0" lvl="0" marL="0" marR="0" rtl="0" algn="just">
              <a:spcBef>
                <a:spcPts val="0"/>
              </a:spcBef>
              <a:spcAft>
                <a:spcPts val="0"/>
              </a:spcAft>
              <a:buClr>
                <a:schemeClr val="dk1"/>
              </a:buClr>
              <a:buSzPts val="1100"/>
              <a:buFont typeface="Arial"/>
              <a:buNone/>
            </a:pPr>
            <a:r>
              <a:rPr lang="en" sz="1200">
                <a:solidFill>
                  <a:srgbClr val="595959"/>
                </a:solidFill>
                <a:latin typeface="Calibri"/>
                <a:ea typeface="Calibri"/>
                <a:cs typeface="Calibri"/>
                <a:sym typeface="Calibri"/>
              </a:rPr>
              <a:t>Don’t practice on the course.</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200">
              <a:solidFill>
                <a:srgbClr val="595959"/>
              </a:solidFill>
              <a:latin typeface="Calibri"/>
              <a:ea typeface="Calibri"/>
              <a:cs typeface="Calibri"/>
              <a:sym typeface="Calibri"/>
            </a:endParaRPr>
          </a:p>
          <a:p>
            <a:pPr indent="0" lvl="0" marL="0" marR="0" rtl="0" algn="just">
              <a:spcBef>
                <a:spcPts val="0"/>
              </a:spcBef>
              <a:spcAft>
                <a:spcPts val="0"/>
              </a:spcAft>
              <a:buNone/>
            </a:pPr>
            <a:r>
              <a:t/>
            </a:r>
            <a:endParaRPr sz="1200">
              <a:solidFill>
                <a:srgbClr val="595959"/>
              </a:solidFill>
              <a:latin typeface="Calibri"/>
              <a:ea typeface="Calibri"/>
              <a:cs typeface="Calibri"/>
              <a:sym typeface="Calibri"/>
            </a:endParaRPr>
          </a:p>
        </p:txBody>
      </p:sp>
      <p:sp>
        <p:nvSpPr>
          <p:cNvPr id="199" name="Google Shape;199;p36"/>
          <p:cNvSpPr txBox="1"/>
          <p:nvPr/>
        </p:nvSpPr>
        <p:spPr>
          <a:xfrm>
            <a:off x="3684958" y="2354747"/>
            <a:ext cx="1919400" cy="769500"/>
          </a:xfrm>
          <a:prstGeom prst="rect">
            <a:avLst/>
          </a:prstGeom>
          <a:noFill/>
          <a:ln>
            <a:noFill/>
          </a:ln>
        </p:spPr>
        <p:txBody>
          <a:bodyPr anchorCtr="0" anchor="t" bIns="45700" lIns="0" spcFirstLastPara="1" rIns="0" wrap="square" tIns="45700">
            <a:noAutofit/>
          </a:bodyPr>
          <a:lstStyle/>
          <a:p>
            <a:pPr indent="0" lvl="0" marL="0" marR="0" rtl="0" algn="just">
              <a:spcBef>
                <a:spcPts val="0"/>
              </a:spcBef>
              <a:spcAft>
                <a:spcPts val="0"/>
              </a:spcAft>
              <a:buClr>
                <a:schemeClr val="dk1"/>
              </a:buClr>
              <a:buSzPts val="1100"/>
              <a:buFont typeface="Arial"/>
              <a:buNone/>
            </a:pPr>
            <a:r>
              <a:rPr lang="en" sz="1200">
                <a:solidFill>
                  <a:srgbClr val="595959"/>
                </a:solidFill>
                <a:latin typeface="Calibri"/>
                <a:ea typeface="Calibri"/>
                <a:cs typeface="Calibri"/>
                <a:sym typeface="Calibri"/>
              </a:rPr>
              <a:t>Don't make any noise when your fellow player is preparing to putt and be certain your shadow doesn’t cover his or her line of putt.</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200">
              <a:solidFill>
                <a:srgbClr val="595959"/>
              </a:solidFill>
              <a:latin typeface="Calibri"/>
              <a:ea typeface="Calibri"/>
              <a:cs typeface="Calibri"/>
              <a:sym typeface="Calibri"/>
            </a:endParaRPr>
          </a:p>
          <a:p>
            <a:pPr indent="0" lvl="0" marL="0" marR="0" rtl="0" algn="just">
              <a:spcBef>
                <a:spcPts val="0"/>
              </a:spcBef>
              <a:spcAft>
                <a:spcPts val="0"/>
              </a:spcAft>
              <a:buNone/>
            </a:pPr>
            <a:r>
              <a:t/>
            </a:r>
            <a:endParaRPr sz="1200">
              <a:solidFill>
                <a:srgbClr val="595959"/>
              </a:solidFill>
              <a:latin typeface="Calibri"/>
              <a:ea typeface="Calibri"/>
              <a:cs typeface="Calibri"/>
              <a:sym typeface="Calibri"/>
            </a:endParaRPr>
          </a:p>
        </p:txBody>
      </p:sp>
      <p:sp>
        <p:nvSpPr>
          <p:cNvPr id="200" name="Google Shape;200;p36"/>
          <p:cNvSpPr txBox="1"/>
          <p:nvPr/>
        </p:nvSpPr>
        <p:spPr>
          <a:xfrm>
            <a:off x="873425" y="496550"/>
            <a:ext cx="7239900" cy="369300"/>
          </a:xfrm>
          <a:prstGeom prst="rect">
            <a:avLst/>
          </a:prstGeom>
          <a:noFill/>
          <a:ln>
            <a:noFill/>
          </a:ln>
        </p:spPr>
        <p:txBody>
          <a:bodyPr anchorCtr="0" anchor="t" bIns="0" lIns="0" spcFirstLastPara="1" rIns="0" wrap="square" tIns="0">
            <a:spAutoFit/>
          </a:bodyPr>
          <a:lstStyle/>
          <a:p>
            <a:pPr indent="0" lvl="0" marL="0" rtl="0" algn="l">
              <a:spcBef>
                <a:spcPts val="1400"/>
              </a:spcBef>
              <a:spcAft>
                <a:spcPts val="0"/>
              </a:spcAft>
              <a:buNone/>
            </a:pPr>
            <a:r>
              <a:rPr b="1" lang="en" sz="2400" u="sng">
                <a:solidFill>
                  <a:schemeClr val="lt1"/>
                </a:solidFill>
                <a:latin typeface="Helvetica Neue"/>
                <a:ea typeface="Helvetica Neue"/>
                <a:cs typeface="Helvetica Neue"/>
                <a:sym typeface="Helvetica Neue"/>
              </a:rPr>
              <a:t>While on the green:</a:t>
            </a:r>
            <a:endParaRPr b="1" i="0" sz="2800" u="none" cap="none" strike="noStrike">
              <a:solidFill>
                <a:schemeClr val="lt1"/>
              </a:solidFill>
              <a:latin typeface="Helvetica Neue"/>
              <a:ea typeface="Helvetica Neue"/>
              <a:cs typeface="Helvetica Neue"/>
              <a:sym typeface="Helvetica Neue"/>
            </a:endParaRPr>
          </a:p>
        </p:txBody>
      </p:sp>
      <p:sp>
        <p:nvSpPr>
          <p:cNvPr id="201" name="Google Shape;201;p36"/>
          <p:cNvSpPr txBox="1"/>
          <p:nvPr/>
        </p:nvSpPr>
        <p:spPr>
          <a:xfrm>
            <a:off x="873425" y="1365198"/>
            <a:ext cx="1919400" cy="501900"/>
          </a:xfrm>
          <a:prstGeom prst="rect">
            <a:avLst/>
          </a:prstGeom>
          <a:noFill/>
          <a:ln>
            <a:noFill/>
          </a:ln>
        </p:spPr>
        <p:txBody>
          <a:bodyPr anchorCtr="0" anchor="t" bIns="45700" lIns="0" spcFirstLastPara="1" rIns="0" wrap="square" tIns="45700">
            <a:noAutofit/>
          </a:bodyPr>
          <a:lstStyle/>
          <a:p>
            <a:pPr indent="0" lvl="0" marL="0" marR="0" rtl="0" algn="just">
              <a:spcBef>
                <a:spcPts val="0"/>
              </a:spcBef>
              <a:spcAft>
                <a:spcPts val="0"/>
              </a:spcAft>
              <a:buClr>
                <a:schemeClr val="dk1"/>
              </a:buClr>
              <a:buSzPts val="1100"/>
              <a:buFont typeface="Arial"/>
              <a:buNone/>
            </a:pPr>
            <a:r>
              <a:rPr lang="en" sz="1200">
                <a:solidFill>
                  <a:srgbClr val="595959"/>
                </a:solidFill>
                <a:latin typeface="Calibri"/>
                <a:ea typeface="Calibri"/>
                <a:cs typeface="Calibri"/>
                <a:sym typeface="Calibri"/>
              </a:rPr>
              <a:t>Don't step on your fellow players’ putting lines – which is the imaginary line that connects the ball to the hole.</a:t>
            </a:r>
            <a:endParaRPr sz="1200">
              <a:solidFill>
                <a:srgbClr val="595959"/>
              </a:solidFill>
              <a:latin typeface="Calibri"/>
              <a:ea typeface="Calibri"/>
              <a:cs typeface="Calibri"/>
              <a:sym typeface="Calibri"/>
            </a:endParaRPr>
          </a:p>
        </p:txBody>
      </p:sp>
      <p:sp>
        <p:nvSpPr>
          <p:cNvPr id="202" name="Google Shape;202;p36"/>
          <p:cNvSpPr txBox="1"/>
          <p:nvPr/>
        </p:nvSpPr>
        <p:spPr>
          <a:xfrm>
            <a:off x="3684950" y="1348725"/>
            <a:ext cx="1919400" cy="769500"/>
          </a:xfrm>
          <a:prstGeom prst="rect">
            <a:avLst/>
          </a:prstGeom>
          <a:noFill/>
          <a:ln>
            <a:noFill/>
          </a:ln>
        </p:spPr>
        <p:txBody>
          <a:bodyPr anchorCtr="0" anchor="t" bIns="45700" lIns="0" spcFirstLastPara="1" rIns="0" wrap="square" tIns="45700">
            <a:noAutofit/>
          </a:bodyPr>
          <a:lstStyle/>
          <a:p>
            <a:pPr indent="0" lvl="0" marL="0" marR="0" rtl="0" algn="just">
              <a:spcBef>
                <a:spcPts val="0"/>
              </a:spcBef>
              <a:spcAft>
                <a:spcPts val="0"/>
              </a:spcAft>
              <a:buClr>
                <a:schemeClr val="dk1"/>
              </a:buClr>
              <a:buSzPts val="1100"/>
              <a:buFont typeface="Arial"/>
              <a:buNone/>
            </a:pPr>
            <a:r>
              <a:rPr lang="en" sz="1200">
                <a:solidFill>
                  <a:srgbClr val="595959"/>
                </a:solidFill>
                <a:latin typeface="Calibri"/>
                <a:ea typeface="Calibri"/>
                <a:cs typeface="Calibri"/>
                <a:sym typeface="Calibri"/>
              </a:rPr>
              <a:t>Don’t stand where you might distract a fellow player and stand still when a player is hitting – don’t move.</a:t>
            </a:r>
            <a:r>
              <a:rPr lang="en" sz="1200">
                <a:solidFill>
                  <a:srgbClr val="595959"/>
                </a:solidFill>
                <a:latin typeface="Calibri"/>
                <a:ea typeface="Calibri"/>
                <a:cs typeface="Calibri"/>
                <a:sym typeface="Calibri"/>
              </a:rPr>
              <a:t> </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200">
              <a:solidFill>
                <a:srgbClr val="595959"/>
              </a:solidFill>
              <a:latin typeface="Calibri"/>
              <a:ea typeface="Calibri"/>
              <a:cs typeface="Calibri"/>
              <a:sym typeface="Calibri"/>
            </a:endParaRPr>
          </a:p>
          <a:p>
            <a:pPr indent="0" lvl="0" marL="0" marR="0" rtl="0" algn="just">
              <a:spcBef>
                <a:spcPts val="0"/>
              </a:spcBef>
              <a:spcAft>
                <a:spcPts val="0"/>
              </a:spcAft>
              <a:buNone/>
            </a:pPr>
            <a:r>
              <a:t/>
            </a:r>
            <a:endParaRPr sz="1200">
              <a:solidFill>
                <a:srgbClr val="595959"/>
              </a:solidFill>
              <a:latin typeface="Calibri"/>
              <a:ea typeface="Calibri"/>
              <a:cs typeface="Calibri"/>
              <a:sym typeface="Calibri"/>
            </a:endParaRPr>
          </a:p>
        </p:txBody>
      </p:sp>
      <p:sp>
        <p:nvSpPr>
          <p:cNvPr id="203" name="Google Shape;203;p36"/>
          <p:cNvSpPr txBox="1"/>
          <p:nvPr/>
        </p:nvSpPr>
        <p:spPr>
          <a:xfrm>
            <a:off x="6496475" y="1712900"/>
            <a:ext cx="23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endParaRPr sz="1200"/>
          </a:p>
        </p:txBody>
      </p:sp>
      <p:sp>
        <p:nvSpPr>
          <p:cNvPr id="204" name="Google Shape;204;p36"/>
          <p:cNvSpPr txBox="1"/>
          <p:nvPr/>
        </p:nvSpPr>
        <p:spPr>
          <a:xfrm>
            <a:off x="6496475" y="1365200"/>
            <a:ext cx="23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endParaRPr sz="1200"/>
          </a:p>
        </p:txBody>
      </p:sp>
      <p:sp>
        <p:nvSpPr>
          <p:cNvPr id="205" name="Google Shape;205;p36"/>
          <p:cNvSpPr txBox="1"/>
          <p:nvPr/>
        </p:nvSpPr>
        <p:spPr>
          <a:xfrm>
            <a:off x="3481450" y="1299850"/>
            <a:ext cx="23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endParaRPr sz="1200"/>
          </a:p>
        </p:txBody>
      </p:sp>
      <p:sp>
        <p:nvSpPr>
          <p:cNvPr id="206" name="Google Shape;206;p36"/>
          <p:cNvSpPr txBox="1"/>
          <p:nvPr/>
        </p:nvSpPr>
        <p:spPr>
          <a:xfrm>
            <a:off x="645050" y="2270650"/>
            <a:ext cx="23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endParaRPr sz="1200"/>
          </a:p>
        </p:txBody>
      </p:sp>
      <p:sp>
        <p:nvSpPr>
          <p:cNvPr id="207" name="Google Shape;207;p36"/>
          <p:cNvSpPr txBox="1"/>
          <p:nvPr/>
        </p:nvSpPr>
        <p:spPr>
          <a:xfrm>
            <a:off x="645050" y="1272138"/>
            <a:ext cx="23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endParaRPr sz="1200"/>
          </a:p>
        </p:txBody>
      </p:sp>
      <p:sp>
        <p:nvSpPr>
          <p:cNvPr id="208" name="Google Shape;208;p36"/>
          <p:cNvSpPr txBox="1"/>
          <p:nvPr/>
        </p:nvSpPr>
        <p:spPr>
          <a:xfrm>
            <a:off x="3481450" y="3737875"/>
            <a:ext cx="23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endParaRPr sz="1200"/>
          </a:p>
        </p:txBody>
      </p:sp>
      <p:sp>
        <p:nvSpPr>
          <p:cNvPr id="209" name="Google Shape;209;p36"/>
          <p:cNvSpPr txBox="1"/>
          <p:nvPr/>
        </p:nvSpPr>
        <p:spPr>
          <a:xfrm>
            <a:off x="873425" y="2771273"/>
            <a:ext cx="1919400" cy="22026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SzPts val="1100"/>
              <a:buNone/>
            </a:pPr>
            <a:r>
              <a:rPr lang="en" sz="1200">
                <a:solidFill>
                  <a:srgbClr val="595959"/>
                </a:solidFill>
                <a:latin typeface="Calibri"/>
                <a:ea typeface="Calibri"/>
                <a:cs typeface="Calibri"/>
                <a:sym typeface="Calibri"/>
              </a:rPr>
              <a:t>If your ball is on a player's line, volunteer to mark it with a plastic marker or a small, thin, dark coin such as an old penny.  Shinny coins can reflect too much sunlight.</a:t>
            </a:r>
            <a:endParaRPr sz="1200">
              <a:solidFill>
                <a:srgbClr val="595959"/>
              </a:solidFill>
              <a:latin typeface="Calibri"/>
              <a:ea typeface="Calibri"/>
              <a:cs typeface="Calibri"/>
              <a:sym typeface="Calibri"/>
            </a:endParaRPr>
          </a:p>
          <a:p>
            <a:pPr indent="0" lvl="0" marL="0" marR="0" rtl="0" algn="l">
              <a:spcBef>
                <a:spcPts val="0"/>
              </a:spcBef>
              <a:spcAft>
                <a:spcPts val="0"/>
              </a:spcAft>
              <a:buSzPts val="1100"/>
              <a:buNone/>
            </a:pPr>
            <a:r>
              <a:rPr lang="en" sz="1200">
                <a:solidFill>
                  <a:srgbClr val="595959"/>
                </a:solidFill>
                <a:latin typeface="Calibri"/>
                <a:ea typeface="Calibri"/>
                <a:cs typeface="Calibri"/>
                <a:sym typeface="Calibri"/>
              </a:rPr>
              <a:t> </a:t>
            </a:r>
            <a:endParaRPr sz="1200">
              <a:solidFill>
                <a:srgbClr val="595959"/>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solidFill>
                <a:srgbClr val="595959"/>
              </a:solidFill>
              <a:latin typeface="Calibri"/>
              <a:ea typeface="Calibri"/>
              <a:cs typeface="Calibri"/>
              <a:sym typeface="Calibri"/>
            </a:endParaRPr>
          </a:p>
          <a:p>
            <a:pPr indent="0" lvl="0" marL="0" marR="0" rtl="0" algn="l">
              <a:spcBef>
                <a:spcPts val="0"/>
              </a:spcBef>
              <a:spcAft>
                <a:spcPts val="0"/>
              </a:spcAft>
              <a:buSzPts val="1100"/>
              <a:buNone/>
            </a:pPr>
            <a:r>
              <a:t/>
            </a:r>
            <a:endParaRPr sz="12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200">
              <a:solidFill>
                <a:srgbClr val="595959"/>
              </a:solidFill>
              <a:latin typeface="Calibri"/>
              <a:ea typeface="Calibri"/>
              <a:cs typeface="Calibri"/>
              <a:sym typeface="Calibri"/>
            </a:endParaRPr>
          </a:p>
          <a:p>
            <a:pPr indent="0" lvl="0" marL="0" marR="0" rtl="0" algn="l">
              <a:spcBef>
                <a:spcPts val="0"/>
              </a:spcBef>
              <a:spcAft>
                <a:spcPts val="0"/>
              </a:spcAft>
              <a:buSzPts val="1100"/>
              <a:buNone/>
            </a:pPr>
            <a:r>
              <a:t/>
            </a:r>
            <a:endParaRPr sz="12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200">
              <a:solidFill>
                <a:srgbClr val="595959"/>
              </a:solidFill>
              <a:latin typeface="Calibri"/>
              <a:ea typeface="Calibri"/>
              <a:cs typeface="Calibri"/>
              <a:sym typeface="Calibri"/>
            </a:endParaRPr>
          </a:p>
        </p:txBody>
      </p:sp>
      <p:sp>
        <p:nvSpPr>
          <p:cNvPr id="210" name="Google Shape;210;p36"/>
          <p:cNvSpPr txBox="1"/>
          <p:nvPr/>
        </p:nvSpPr>
        <p:spPr>
          <a:xfrm>
            <a:off x="6496475" y="2639950"/>
            <a:ext cx="23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endParaRPr sz="1200"/>
          </a:p>
        </p:txBody>
      </p:sp>
      <p:sp>
        <p:nvSpPr>
          <p:cNvPr id="211" name="Google Shape;211;p36"/>
          <p:cNvSpPr txBox="1"/>
          <p:nvPr/>
        </p:nvSpPr>
        <p:spPr>
          <a:xfrm>
            <a:off x="6728375" y="1165100"/>
            <a:ext cx="1974000" cy="769500"/>
          </a:xfrm>
          <a:prstGeom prst="rect">
            <a:avLst/>
          </a:prstGeom>
          <a:noFill/>
          <a:ln>
            <a:noFill/>
          </a:ln>
        </p:spPr>
        <p:txBody>
          <a:bodyPr anchorCtr="0" anchor="t" bIns="45700" lIns="0" spcFirstLastPara="1" rIns="0" wrap="square" tIns="45700">
            <a:noAutofit/>
          </a:bodyPr>
          <a:lstStyle/>
          <a:p>
            <a:pPr indent="0" lvl="0" marL="0" marR="0" rtl="0" algn="just">
              <a:spcBef>
                <a:spcPts val="0"/>
              </a:spcBef>
              <a:spcAft>
                <a:spcPts val="0"/>
              </a:spcAft>
              <a:buClr>
                <a:schemeClr val="dk1"/>
              </a:buClr>
              <a:buSzPts val="1100"/>
              <a:buFont typeface="Arial"/>
              <a:buNone/>
            </a:pPr>
            <a:r>
              <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en" sz="1200">
                <a:solidFill>
                  <a:srgbClr val="595959"/>
                </a:solidFill>
                <a:latin typeface="Calibri"/>
                <a:ea typeface="Calibri"/>
                <a:cs typeface="Calibri"/>
                <a:sym typeface="Calibri"/>
              </a:rPr>
              <a:t>Make sure you don't stand on anyone's line.</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en" sz="1200">
                <a:solidFill>
                  <a:srgbClr val="595959"/>
                </a:solidFill>
                <a:latin typeface="Calibri"/>
                <a:ea typeface="Calibri"/>
                <a:cs typeface="Calibri"/>
                <a:sym typeface="Calibri"/>
              </a:rPr>
              <a:t>Hold the flagstick at arm's length and don’t allow the flag to flutter in the breeze</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en" sz="1200">
                <a:solidFill>
                  <a:srgbClr val="595959"/>
                </a:solidFill>
                <a:latin typeface="Calibri"/>
                <a:ea typeface="Calibri"/>
                <a:cs typeface="Calibri"/>
                <a:sym typeface="Calibri"/>
              </a:rPr>
              <a:t>Make sure your shadow doesn't fall across the hole or line.</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en" sz="1200">
                <a:solidFill>
                  <a:srgbClr val="595959"/>
                </a:solidFill>
                <a:latin typeface="Calibri"/>
                <a:ea typeface="Calibri"/>
                <a:cs typeface="Calibri"/>
                <a:sym typeface="Calibri"/>
              </a:rPr>
              <a:t>Loosen the bottom of the flagstick so it doesn't stick when you try and remove it</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en" sz="1200">
                <a:solidFill>
                  <a:srgbClr val="595959"/>
                </a:solidFill>
                <a:latin typeface="Calibri"/>
                <a:ea typeface="Calibri"/>
                <a:cs typeface="Calibri"/>
                <a:sym typeface="Calibri"/>
              </a:rPr>
              <a:t>Pull the flagstick straight up after the other player has putted.</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en" sz="1200">
                <a:solidFill>
                  <a:srgbClr val="595959"/>
                </a:solidFill>
                <a:latin typeface="Calibri"/>
                <a:ea typeface="Calibri"/>
                <a:cs typeface="Calibri"/>
                <a:sym typeface="Calibri"/>
              </a:rPr>
              <a:t>If you lay down the flagstick, place it off the green to prevent doing any damage.</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en" sz="1200">
                <a:solidFill>
                  <a:srgbClr val="595959"/>
                </a:solidFill>
                <a:latin typeface="Calibri"/>
                <a:ea typeface="Calibri"/>
                <a:cs typeface="Calibri"/>
                <a:sym typeface="Calibri"/>
              </a:rPr>
              <a:t>After everyone has putted out, immediately walk to the next tee.</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200">
              <a:solidFill>
                <a:srgbClr val="595959"/>
              </a:solidFill>
              <a:latin typeface="Calibri"/>
              <a:ea typeface="Calibri"/>
              <a:cs typeface="Calibri"/>
              <a:sym typeface="Calibri"/>
            </a:endParaRPr>
          </a:p>
          <a:p>
            <a:pPr indent="0" lvl="0" marL="0" marR="0" rtl="0" algn="just">
              <a:spcBef>
                <a:spcPts val="0"/>
              </a:spcBef>
              <a:spcAft>
                <a:spcPts val="0"/>
              </a:spcAft>
              <a:buNone/>
            </a:pPr>
            <a:r>
              <a:t/>
            </a:r>
            <a:endParaRPr sz="1200">
              <a:solidFill>
                <a:srgbClr val="595959"/>
              </a:solidFill>
              <a:latin typeface="Calibri"/>
              <a:ea typeface="Calibri"/>
              <a:cs typeface="Calibri"/>
              <a:sym typeface="Calibri"/>
            </a:endParaRPr>
          </a:p>
        </p:txBody>
      </p:sp>
      <p:sp>
        <p:nvSpPr>
          <p:cNvPr id="212" name="Google Shape;212;p36"/>
          <p:cNvSpPr txBox="1"/>
          <p:nvPr/>
        </p:nvSpPr>
        <p:spPr>
          <a:xfrm>
            <a:off x="6496475" y="2270650"/>
            <a:ext cx="23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endParaRPr sz="1200"/>
          </a:p>
        </p:txBody>
      </p:sp>
      <p:sp>
        <p:nvSpPr>
          <p:cNvPr id="213" name="Google Shape;213;p36"/>
          <p:cNvSpPr txBox="1"/>
          <p:nvPr/>
        </p:nvSpPr>
        <p:spPr>
          <a:xfrm>
            <a:off x="3481450" y="2300688"/>
            <a:ext cx="23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endParaRPr sz="1200"/>
          </a:p>
        </p:txBody>
      </p:sp>
      <p:sp>
        <p:nvSpPr>
          <p:cNvPr id="214" name="Google Shape;214;p36"/>
          <p:cNvSpPr txBox="1"/>
          <p:nvPr/>
        </p:nvSpPr>
        <p:spPr>
          <a:xfrm>
            <a:off x="645050" y="3974500"/>
            <a:ext cx="23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endParaRPr sz="1200"/>
          </a:p>
        </p:txBody>
      </p:sp>
      <p:sp>
        <p:nvSpPr>
          <p:cNvPr id="215" name="Google Shape;215;p36"/>
          <p:cNvSpPr txBox="1"/>
          <p:nvPr/>
        </p:nvSpPr>
        <p:spPr>
          <a:xfrm>
            <a:off x="645050" y="2736150"/>
            <a:ext cx="23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endParaRPr sz="1200"/>
          </a:p>
        </p:txBody>
      </p:sp>
      <p:sp>
        <p:nvSpPr>
          <p:cNvPr id="216" name="Google Shape;216;p36"/>
          <p:cNvSpPr txBox="1"/>
          <p:nvPr/>
        </p:nvSpPr>
        <p:spPr>
          <a:xfrm>
            <a:off x="873425" y="4044749"/>
            <a:ext cx="1919400" cy="566400"/>
          </a:xfrm>
          <a:prstGeom prst="rect">
            <a:avLst/>
          </a:prstGeom>
          <a:noFill/>
          <a:ln>
            <a:noFill/>
          </a:ln>
        </p:spPr>
        <p:txBody>
          <a:bodyPr anchorCtr="0" anchor="t" bIns="45700" lIns="0" spcFirstLastPara="1" rIns="0" wrap="square" tIns="45700">
            <a:noAutofit/>
          </a:bodyPr>
          <a:lstStyle/>
          <a:p>
            <a:pPr indent="0" lvl="0" marL="0" marR="0" rtl="0" algn="l">
              <a:spcBef>
                <a:spcPts val="0"/>
              </a:spcBef>
              <a:spcAft>
                <a:spcPts val="0"/>
              </a:spcAft>
              <a:buSzPts val="1100"/>
              <a:buNone/>
            </a:pPr>
            <a:r>
              <a:rPr lang="en" sz="1200">
                <a:solidFill>
                  <a:srgbClr val="595959"/>
                </a:solidFill>
                <a:latin typeface="Calibri"/>
                <a:ea typeface="Calibri"/>
                <a:cs typeface="Calibri"/>
                <a:sym typeface="Calibri"/>
              </a:rPr>
              <a:t>If your ball is not furthest from the cup  (such that it’s your turn to play), mark it and clean it.</a:t>
            </a:r>
            <a:endParaRPr sz="1200">
              <a:solidFill>
                <a:srgbClr val="595959"/>
              </a:solidFill>
              <a:latin typeface="Calibri"/>
              <a:ea typeface="Calibri"/>
              <a:cs typeface="Calibri"/>
              <a:sym typeface="Calibri"/>
            </a:endParaRPr>
          </a:p>
          <a:p>
            <a:pPr indent="0" lvl="0" marL="0" marR="0" rtl="0" algn="l">
              <a:spcBef>
                <a:spcPts val="0"/>
              </a:spcBef>
              <a:spcAft>
                <a:spcPts val="0"/>
              </a:spcAft>
              <a:buSzPts val="1100"/>
              <a:buNone/>
            </a:pPr>
            <a:r>
              <a:t/>
            </a:r>
            <a:endParaRPr sz="12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200">
              <a:solidFill>
                <a:srgbClr val="595959"/>
              </a:solidFill>
              <a:latin typeface="Calibri"/>
              <a:ea typeface="Calibri"/>
              <a:cs typeface="Calibri"/>
              <a:sym typeface="Calibri"/>
            </a:endParaRPr>
          </a:p>
          <a:p>
            <a:pPr indent="0" lvl="0" marL="0" marR="0" rtl="0" algn="l">
              <a:spcBef>
                <a:spcPts val="0"/>
              </a:spcBef>
              <a:spcAft>
                <a:spcPts val="0"/>
              </a:spcAft>
              <a:buSzPts val="1100"/>
              <a:buNone/>
            </a:pPr>
            <a:r>
              <a:t/>
            </a:r>
            <a:endParaRPr sz="1200">
              <a:solidFill>
                <a:srgbClr val="595959"/>
              </a:solidFill>
              <a:latin typeface="Calibri"/>
              <a:ea typeface="Calibri"/>
              <a:cs typeface="Calibri"/>
              <a:sym typeface="Calibri"/>
            </a:endParaRPr>
          </a:p>
          <a:p>
            <a:pPr indent="0" lvl="0" marL="0" marR="0" rtl="0" algn="l">
              <a:spcBef>
                <a:spcPts val="0"/>
              </a:spcBef>
              <a:spcAft>
                <a:spcPts val="0"/>
              </a:spcAft>
              <a:buNone/>
            </a:pPr>
            <a:r>
              <a:t/>
            </a:r>
            <a:endParaRPr sz="1200">
              <a:solidFill>
                <a:srgbClr val="595959"/>
              </a:solidFill>
              <a:latin typeface="Calibri"/>
              <a:ea typeface="Calibri"/>
              <a:cs typeface="Calibri"/>
              <a:sym typeface="Calibri"/>
            </a:endParaRPr>
          </a:p>
        </p:txBody>
      </p:sp>
      <p:sp>
        <p:nvSpPr>
          <p:cNvPr id="217" name="Google Shape;217;p36"/>
          <p:cNvSpPr txBox="1"/>
          <p:nvPr/>
        </p:nvSpPr>
        <p:spPr>
          <a:xfrm>
            <a:off x="3713350" y="3787937"/>
            <a:ext cx="1919400" cy="769500"/>
          </a:xfrm>
          <a:prstGeom prst="rect">
            <a:avLst/>
          </a:prstGeom>
          <a:noFill/>
          <a:ln>
            <a:noFill/>
          </a:ln>
        </p:spPr>
        <p:txBody>
          <a:bodyPr anchorCtr="0" anchor="t" bIns="45700" lIns="0" spcFirstLastPara="1" rIns="0" wrap="square" tIns="45700">
            <a:noAutofit/>
          </a:bodyPr>
          <a:lstStyle/>
          <a:p>
            <a:pPr indent="0" lvl="0" marL="0" marR="0" rtl="0" algn="just">
              <a:spcBef>
                <a:spcPts val="0"/>
              </a:spcBef>
              <a:spcAft>
                <a:spcPts val="0"/>
              </a:spcAft>
              <a:buClr>
                <a:schemeClr val="dk1"/>
              </a:buClr>
              <a:buSzPts val="1100"/>
              <a:buFont typeface="Arial"/>
              <a:buNone/>
            </a:pPr>
            <a:r>
              <a:rPr lang="en" sz="1200">
                <a:solidFill>
                  <a:srgbClr val="595959"/>
                </a:solidFill>
                <a:latin typeface="Calibri"/>
                <a:ea typeface="Calibri"/>
                <a:cs typeface="Calibri"/>
                <a:sym typeface="Calibri"/>
              </a:rPr>
              <a:t>If you don't have a caddie, be aware that you may need to tend the flagstick.  Generally, the player closest to the hole will manage it.  While doing so:</a:t>
            </a:r>
            <a:endParaRPr sz="1200">
              <a:solidFill>
                <a:srgbClr val="595959"/>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200">
              <a:solidFill>
                <a:srgbClr val="595959"/>
              </a:solidFill>
              <a:latin typeface="Calibri"/>
              <a:ea typeface="Calibri"/>
              <a:cs typeface="Calibri"/>
              <a:sym typeface="Calibri"/>
            </a:endParaRPr>
          </a:p>
          <a:p>
            <a:pPr indent="0" lvl="0" marL="0" marR="0" rtl="0" algn="just">
              <a:spcBef>
                <a:spcPts val="0"/>
              </a:spcBef>
              <a:spcAft>
                <a:spcPts val="0"/>
              </a:spcAft>
              <a:buNone/>
            </a:pPr>
            <a:r>
              <a:t/>
            </a:r>
            <a:endParaRPr sz="1200">
              <a:solidFill>
                <a:srgbClr val="595959"/>
              </a:solidFill>
              <a:latin typeface="Calibri"/>
              <a:ea typeface="Calibri"/>
              <a:cs typeface="Calibri"/>
              <a:sym typeface="Calibri"/>
            </a:endParaRPr>
          </a:p>
        </p:txBody>
      </p:sp>
      <p:sp>
        <p:nvSpPr>
          <p:cNvPr id="218" name="Google Shape;218;p36"/>
          <p:cNvSpPr txBox="1"/>
          <p:nvPr/>
        </p:nvSpPr>
        <p:spPr>
          <a:xfrm>
            <a:off x="6496475" y="3176100"/>
            <a:ext cx="23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endParaRPr sz="1200"/>
          </a:p>
        </p:txBody>
      </p:sp>
      <p:sp>
        <p:nvSpPr>
          <p:cNvPr id="219" name="Google Shape;219;p36"/>
          <p:cNvSpPr txBox="1"/>
          <p:nvPr/>
        </p:nvSpPr>
        <p:spPr>
          <a:xfrm>
            <a:off x="6496475" y="3712250"/>
            <a:ext cx="23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7"/>
          <p:cNvPicPr preferRelativeResize="0"/>
          <p:nvPr/>
        </p:nvPicPr>
        <p:blipFill rotWithShape="1">
          <a:blip r:embed="rId3">
            <a:alphaModFix/>
          </a:blip>
          <a:srcRect b="0" l="0" r="0" t="87907"/>
          <a:stretch/>
        </p:blipFill>
        <p:spPr>
          <a:xfrm>
            <a:off x="5125" y="-3"/>
            <a:ext cx="9144003" cy="1105725"/>
          </a:xfrm>
          <a:prstGeom prst="rect">
            <a:avLst/>
          </a:prstGeom>
          <a:noFill/>
          <a:ln>
            <a:noFill/>
          </a:ln>
        </p:spPr>
      </p:pic>
      <p:sp>
        <p:nvSpPr>
          <p:cNvPr id="225" name="Google Shape;225;p37"/>
          <p:cNvSpPr/>
          <p:nvPr/>
        </p:nvSpPr>
        <p:spPr>
          <a:xfrm>
            <a:off x="0" y="5026947"/>
            <a:ext cx="9144000" cy="1164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solidFill>
                <a:srgbClr val="000000"/>
              </a:solidFill>
              <a:latin typeface="Arial"/>
              <a:ea typeface="Arial"/>
              <a:cs typeface="Arial"/>
              <a:sym typeface="Arial"/>
            </a:endParaRPr>
          </a:p>
        </p:txBody>
      </p:sp>
      <p:sp>
        <p:nvSpPr>
          <p:cNvPr id="226" name="Google Shape;226;p37"/>
          <p:cNvSpPr txBox="1"/>
          <p:nvPr/>
        </p:nvSpPr>
        <p:spPr>
          <a:xfrm>
            <a:off x="715925" y="241125"/>
            <a:ext cx="72399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 sz="2200">
                <a:solidFill>
                  <a:schemeClr val="lt1"/>
                </a:solidFill>
                <a:latin typeface="Roboto"/>
                <a:ea typeface="Roboto"/>
                <a:cs typeface="Roboto"/>
                <a:sym typeface="Roboto"/>
              </a:rPr>
              <a:t>If you hit a tee shot into the woods and suspect it might be either lost or out-of-bounds:</a:t>
            </a:r>
            <a:endParaRPr b="1" sz="2200">
              <a:solidFill>
                <a:schemeClr val="lt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a:solidFill>
                <a:schemeClr val="lt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a:solidFill>
                <a:schemeClr val="lt1"/>
              </a:solidFill>
              <a:latin typeface="Roboto"/>
              <a:ea typeface="Roboto"/>
              <a:cs typeface="Roboto"/>
              <a:sym typeface="Roboto"/>
            </a:endParaRPr>
          </a:p>
        </p:txBody>
      </p:sp>
      <p:sp>
        <p:nvSpPr>
          <p:cNvPr id="227" name="Google Shape;227;p37"/>
          <p:cNvSpPr txBox="1"/>
          <p:nvPr/>
        </p:nvSpPr>
        <p:spPr>
          <a:xfrm>
            <a:off x="104519" y="1366225"/>
            <a:ext cx="2852400" cy="3026100"/>
          </a:xfrm>
          <a:prstGeom prst="rect">
            <a:avLst/>
          </a:prstGeom>
          <a:noFill/>
          <a:ln>
            <a:noFill/>
          </a:ln>
        </p:spPr>
        <p:txBody>
          <a:bodyPr anchorCtr="0" anchor="t" bIns="45700" lIns="0" spcFirstLastPara="1" rIns="0" wrap="square" tIns="45700">
            <a:noAutofit/>
          </a:bodyPr>
          <a:lstStyle/>
          <a:p>
            <a:pPr indent="-330200" lvl="0" marL="457200" rtl="0" algn="just">
              <a:lnSpc>
                <a:spcPct val="75000"/>
              </a:lnSpc>
              <a:spcBef>
                <a:spcPts val="0"/>
              </a:spcBef>
              <a:spcAft>
                <a:spcPts val="0"/>
              </a:spcAft>
              <a:buClr>
                <a:srgbClr val="595959"/>
              </a:buClr>
              <a:buSzPts val="1600"/>
              <a:buFont typeface="Calibri"/>
              <a:buChar char="●"/>
            </a:pPr>
            <a:r>
              <a:rPr lang="en" sz="1600">
                <a:solidFill>
                  <a:srgbClr val="595959"/>
                </a:solidFill>
                <a:latin typeface="Calibri"/>
                <a:ea typeface="Calibri"/>
                <a:cs typeface="Calibri"/>
                <a:sym typeface="Calibri"/>
              </a:rPr>
              <a:t>You then have three minutes from the time you reach the spot where you suspect the ball landed to find the ball. If it is not found within that three-minute period, you must declare it lost and play your provisional ball with applicable penalty.</a:t>
            </a:r>
            <a:endParaRPr sz="1600">
              <a:solidFill>
                <a:srgbClr val="595959"/>
              </a:solidFill>
              <a:latin typeface="Calibri"/>
              <a:ea typeface="Calibri"/>
              <a:cs typeface="Calibri"/>
              <a:sym typeface="Calibri"/>
            </a:endParaRPr>
          </a:p>
          <a:p>
            <a:pPr indent="0" lvl="0" marL="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330200" lvl="0" marL="457200" rtl="0" algn="just">
              <a:lnSpc>
                <a:spcPct val="75000"/>
              </a:lnSpc>
              <a:spcBef>
                <a:spcPts val="0"/>
              </a:spcBef>
              <a:spcAft>
                <a:spcPts val="0"/>
              </a:spcAft>
              <a:buClr>
                <a:srgbClr val="595959"/>
              </a:buClr>
              <a:buSzPts val="1600"/>
              <a:buFont typeface="Calibri"/>
              <a:buChar char="●"/>
            </a:pPr>
            <a:r>
              <a:rPr lang="en" sz="1600">
                <a:solidFill>
                  <a:schemeClr val="dk2"/>
                </a:solidFill>
                <a:latin typeface="Calibri"/>
                <a:ea typeface="Calibri"/>
                <a:cs typeface="Calibri"/>
                <a:sym typeface="Calibri"/>
              </a:rPr>
              <a:t>At the end of the round, shake hands with your fellow players, congratulate the winners, and thank everyone for their company. One of the great pleasures of golf is spending with friends on the course.</a:t>
            </a:r>
            <a:endParaRPr sz="1600">
              <a:solidFill>
                <a:srgbClr val="595959"/>
              </a:solidFill>
              <a:latin typeface="Calibri"/>
              <a:ea typeface="Calibri"/>
              <a:cs typeface="Calibri"/>
              <a:sym typeface="Calibri"/>
            </a:endParaRPr>
          </a:p>
          <a:p>
            <a:pPr indent="0" lvl="0" marL="91440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p:txBody>
      </p:sp>
      <p:sp>
        <p:nvSpPr>
          <p:cNvPr id="228" name="Google Shape;228;p37"/>
          <p:cNvSpPr txBox="1"/>
          <p:nvPr/>
        </p:nvSpPr>
        <p:spPr>
          <a:xfrm>
            <a:off x="2956945" y="1366225"/>
            <a:ext cx="2916000" cy="2600700"/>
          </a:xfrm>
          <a:prstGeom prst="rect">
            <a:avLst/>
          </a:prstGeom>
          <a:noFill/>
          <a:ln>
            <a:noFill/>
          </a:ln>
        </p:spPr>
        <p:txBody>
          <a:bodyPr anchorCtr="0" anchor="t" bIns="45700" lIns="0" spcFirstLastPara="1" rIns="0" wrap="square" tIns="45700">
            <a:noAutofit/>
          </a:bodyPr>
          <a:lstStyle/>
          <a:p>
            <a:pPr indent="-330200" lvl="0" marL="457200" marR="0" rtl="0" algn="just">
              <a:lnSpc>
                <a:spcPct val="75000"/>
              </a:lnSpc>
              <a:spcBef>
                <a:spcPts val="0"/>
              </a:spcBef>
              <a:spcAft>
                <a:spcPts val="0"/>
              </a:spcAft>
              <a:buClr>
                <a:srgbClr val="595959"/>
              </a:buClr>
              <a:buSzPts val="1600"/>
              <a:buFont typeface="Calibri"/>
              <a:buChar char="●"/>
            </a:pPr>
            <a:r>
              <a:rPr lang="en" sz="1600">
                <a:solidFill>
                  <a:srgbClr val="595959"/>
                </a:solidFill>
                <a:latin typeface="Calibri"/>
                <a:ea typeface="Calibri"/>
                <a:cs typeface="Calibri"/>
                <a:sym typeface="Calibri"/>
              </a:rPr>
              <a:t>For safety's sake, never hit when there's a chance you might be able to reach the group ahead of you, and anytime you hit a shot that you think has even a remote chance of hitting any other players, yell "Fore" immediately.  Make a point of apologizing to any players your ball lands near.</a:t>
            </a:r>
            <a:endParaRPr sz="1600">
              <a:solidFill>
                <a:srgbClr val="595959"/>
              </a:solidFill>
              <a:latin typeface="Calibri"/>
              <a:ea typeface="Calibri"/>
              <a:cs typeface="Calibri"/>
              <a:sym typeface="Calibri"/>
            </a:endParaRPr>
          </a:p>
          <a:p>
            <a:pPr indent="0" lvl="0" marL="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330200" lvl="0" marL="457200" rtl="0" algn="just">
              <a:lnSpc>
                <a:spcPct val="75000"/>
              </a:lnSpc>
              <a:spcBef>
                <a:spcPts val="0"/>
              </a:spcBef>
              <a:spcAft>
                <a:spcPts val="0"/>
              </a:spcAft>
              <a:buClr>
                <a:schemeClr val="dk2"/>
              </a:buClr>
              <a:buSzPts val="1600"/>
              <a:buFont typeface="Calibri"/>
              <a:buChar char="●"/>
            </a:pPr>
            <a:r>
              <a:rPr lang="en" sz="1600">
                <a:solidFill>
                  <a:schemeClr val="dk2"/>
                </a:solidFill>
                <a:latin typeface="Calibri"/>
                <a:ea typeface="Calibri"/>
                <a:cs typeface="Calibri"/>
                <a:sym typeface="Calibri"/>
              </a:rPr>
              <a:t>Play a second or provisional ball.</a:t>
            </a:r>
            <a:endParaRPr sz="1600">
              <a:solidFill>
                <a:schemeClr val="dk2"/>
              </a:solidFill>
              <a:latin typeface="Calibri"/>
              <a:ea typeface="Calibri"/>
              <a:cs typeface="Calibri"/>
              <a:sym typeface="Calibri"/>
            </a:endParaRPr>
          </a:p>
          <a:p>
            <a:pPr indent="0" lvl="0" marL="91440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p:txBody>
      </p:sp>
      <p:sp>
        <p:nvSpPr>
          <p:cNvPr id="229" name="Google Shape;229;p37"/>
          <p:cNvSpPr txBox="1"/>
          <p:nvPr/>
        </p:nvSpPr>
        <p:spPr>
          <a:xfrm>
            <a:off x="5840870" y="1338000"/>
            <a:ext cx="2916000" cy="2600700"/>
          </a:xfrm>
          <a:prstGeom prst="rect">
            <a:avLst/>
          </a:prstGeom>
          <a:noFill/>
          <a:ln>
            <a:noFill/>
          </a:ln>
        </p:spPr>
        <p:txBody>
          <a:bodyPr anchorCtr="0" anchor="t" bIns="45700" lIns="0" spcFirstLastPara="1" rIns="0" wrap="square" tIns="45700">
            <a:noAutofit/>
          </a:bodyPr>
          <a:lstStyle/>
          <a:p>
            <a:pPr indent="-330200" lvl="0" marL="457200" marR="0" rtl="0" algn="just">
              <a:lnSpc>
                <a:spcPct val="75000"/>
              </a:lnSpc>
              <a:spcBef>
                <a:spcPts val="0"/>
              </a:spcBef>
              <a:spcAft>
                <a:spcPts val="0"/>
              </a:spcAft>
              <a:buClr>
                <a:srgbClr val="595959"/>
              </a:buClr>
              <a:buSzPts val="1600"/>
              <a:buFont typeface="Calibri"/>
              <a:buChar char="●"/>
            </a:pPr>
            <a:r>
              <a:rPr lang="en" sz="1600">
                <a:solidFill>
                  <a:srgbClr val="595959"/>
                </a:solidFill>
                <a:latin typeface="Calibri"/>
                <a:ea typeface="Calibri"/>
                <a:cs typeface="Calibri"/>
                <a:sym typeface="Calibri"/>
              </a:rPr>
              <a:t>Displays of frustration are one thing, but outbursts of temper are quite another. Yelling, screaming, throwing clubs or otherwise making a fool of yourself are unacceptable and may get you removed from the course.  They can even be dangerous to yourself and others.</a:t>
            </a:r>
            <a:endParaRPr sz="1600">
              <a:solidFill>
                <a:srgbClr val="595959"/>
              </a:solidFill>
              <a:latin typeface="Calibri"/>
              <a:ea typeface="Calibri"/>
              <a:cs typeface="Calibri"/>
              <a:sym typeface="Calibri"/>
            </a:endParaRPr>
          </a:p>
          <a:p>
            <a:pPr indent="0" lvl="0" marL="137160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0" lvl="0" marL="45720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0" lvl="0" marL="137160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0" lvl="0" marL="137160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a:p>
            <a:pPr indent="0" lvl="0" marL="1371600" marR="0" rtl="0" algn="just">
              <a:lnSpc>
                <a:spcPct val="75000"/>
              </a:lnSpc>
              <a:spcBef>
                <a:spcPts val="0"/>
              </a:spcBef>
              <a:spcAft>
                <a:spcPts val="0"/>
              </a:spcAft>
              <a:buNone/>
            </a:pPr>
            <a:r>
              <a:t/>
            </a:r>
            <a:endParaRPr sz="1600">
              <a:solidFill>
                <a:srgbClr val="59595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674EA7"/>
      </a:accent1>
      <a:accent2>
        <a:srgbClr val="8E7CC3"/>
      </a:accent2>
      <a:accent3>
        <a:srgbClr val="3C78D8"/>
      </a:accent3>
      <a:accent4>
        <a:srgbClr val="6D9EEB"/>
      </a:accent4>
      <a:accent5>
        <a:srgbClr val="6AA84F"/>
      </a:accent5>
      <a:accent6>
        <a:srgbClr val="93C47D"/>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